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0.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charts/chart14.xml" ContentType="application/vnd.openxmlformats-officedocument.drawingml.chart+xml"/>
  <Override PartName="/ppt/notesSlides/notesSlide11.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style8.xml" ContentType="application/vnd.ms-office.chartstyle+xml"/>
  <Override PartName="/ppt/charts/colors8.xml" ContentType="application/vnd.ms-office.chartcolorstyle+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xml" ContentType="application/vnd.openxmlformats-officedocument.presentationml.notesSlid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notesSlides/notesSlide14.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notesSlides/notesSlide15.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7.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8.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notesSlides/notesSlide19.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0.xml" ContentType="application/vnd.openxmlformats-officedocument.presentationml.notesSlide+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1.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notesSlides/notesSlide22.xml" ContentType="application/vnd.openxmlformats-officedocument.presentationml.notesSlide+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notesSlides/notesSlide23.xml" ContentType="application/vnd.openxmlformats-officedocument.presentationml.notesSlide+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24.xml" ContentType="application/vnd.openxmlformats-officedocument.presentationml.notesSlide+xml"/>
  <Override PartName="/ppt/charts/chart123.xml" ContentType="application/vnd.openxmlformats-officedocument.drawingml.chart+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5.xml" ContentType="application/vnd.openxmlformats-officedocument.presentationml.notesSlide+xml"/>
  <Override PartName="/ppt/charts/chart131.xml" ContentType="application/vnd.openxmlformats-officedocument.drawingml.chart+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6.xml" ContentType="application/vnd.openxmlformats-officedocument.presentationml.notesSlide+xml"/>
  <Override PartName="/ppt/charts/chart139.xml" ContentType="application/vnd.openxmlformats-officedocument.drawingml.chart+xml"/>
  <Override PartName="/ppt/charts/chart140.xml" ContentType="application/vnd.openxmlformats-officedocument.drawingml.chart+xml"/>
  <Override PartName="/ppt/charts/chart14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2.xml" ContentType="application/vnd.openxmlformats-officedocument.drawingml.chart+xml"/>
  <Override PartName="/ppt/charts/chart143.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chart148.xml" ContentType="application/vnd.openxmlformats-officedocument.drawingml.chart+xml"/>
  <Override PartName="/ppt/notesSlides/notesSlide29.xml" ContentType="application/vnd.openxmlformats-officedocument.presentationml.notesSlide+xml"/>
  <Override PartName="/ppt/charts/chart149.xml" ContentType="application/vnd.openxmlformats-officedocument.drawingml.chart+xml"/>
  <Override PartName="/ppt/charts/chart150.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chart154.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5.xml" ContentType="application/vnd.openxmlformats-officedocument.drawingml.chart+xml"/>
  <Override PartName="/ppt/notesSlides/notesSlide30.xml" ContentType="application/vnd.openxmlformats-officedocument.presentationml.notesSlide+xml"/>
  <Override PartName="/ppt/charts/chart156.xml" ContentType="application/vnd.openxmlformats-officedocument.drawingml.chart+xml"/>
  <Override PartName="/ppt/charts/chart157.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chart161.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2.xml" ContentType="application/vnd.openxmlformats-officedocument.drawingml.chart+xml"/>
  <Override PartName="/ppt/notesSlides/notesSlide31.xml" ContentType="application/vnd.openxmlformats-officedocument.presentationml.notesSlide+xml"/>
  <Override PartName="/ppt/charts/chart163.xml" ContentType="application/vnd.openxmlformats-officedocument.drawingml.chart+xml"/>
  <Override PartName="/ppt/charts/chart164.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chart168.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9.xml" ContentType="application/vnd.openxmlformats-officedocument.drawingml.chart+xml"/>
  <Override PartName="/ppt/notesSlides/notesSlide32.xml" ContentType="application/vnd.openxmlformats-officedocument.presentationml.notesSlide+xml"/>
  <Override PartName="/ppt/charts/chart170.xml" ContentType="application/vnd.openxmlformats-officedocument.drawingml.chart+xml"/>
  <Override PartName="/ppt/charts/chart17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chart175.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6.xml" ContentType="application/vnd.openxmlformats-officedocument.drawingml.chart+xml"/>
  <Override PartName="/ppt/notesSlides/notesSlide33.xml" ContentType="application/vnd.openxmlformats-officedocument.presentationml.notesSlide+xml"/>
  <Override PartName="/ppt/charts/chart177.xml" ContentType="application/vnd.openxmlformats-officedocument.drawingml.chart+xml"/>
  <Override PartName="/ppt/charts/chart178.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chart182.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3.xml" ContentType="application/vnd.openxmlformats-officedocument.drawingml.chart+xml"/>
  <Override PartName="/ppt/notesSlides/notesSlide34.xml" ContentType="application/vnd.openxmlformats-officedocument.presentationml.notesSlide+xml"/>
  <Override PartName="/ppt/charts/chart184.xml" ContentType="application/vnd.openxmlformats-officedocument.drawingml.chart+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35.xml" ContentType="application/vnd.openxmlformats-officedocument.presentationml.notesSlide+xml"/>
  <Override PartName="/ppt/charts/chart191.xml" ContentType="application/vnd.openxmlformats-officedocument.drawingml.chart+xml"/>
  <Override PartName="/ppt/charts/chart192.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chart19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7.xml" ContentType="application/vnd.openxmlformats-officedocument.drawingml.chart+xml"/>
  <Override PartName="/ppt/notesSlides/notesSlide36.xml" ContentType="application/vnd.openxmlformats-officedocument.presentationml.notesSlide+xml"/>
  <Override PartName="/ppt/charts/chart198.xml" ContentType="application/vnd.openxmlformats-officedocument.drawingml.chart+xml"/>
  <Override PartName="/ppt/charts/chart199.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chart203.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4.xml" ContentType="application/vnd.openxmlformats-officedocument.drawingml.chart+xml"/>
  <Override PartName="/ppt/notesSlides/notesSlide37.xml" ContentType="application/vnd.openxmlformats-officedocument.presentationml.notesSlide+xml"/>
  <Override PartName="/ppt/charts/chart205.xml" ContentType="application/vnd.openxmlformats-officedocument.drawingml.chart+xml"/>
  <Override PartName="/ppt/charts/chart206.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chart210.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1.xml" ContentType="application/vnd.openxmlformats-officedocument.drawingml.chart+xml"/>
  <Override PartName="/ppt/notesSlides/notesSlide38.xml" ContentType="application/vnd.openxmlformats-officedocument.presentationml.notesSlide+xml"/>
  <Override PartName="/ppt/charts/chart212.xml" ContentType="application/vnd.openxmlformats-officedocument.drawingml.chart+xml"/>
  <Override PartName="/ppt/charts/chart213.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chart217.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8.xml" ContentType="application/vnd.openxmlformats-officedocument.drawingml.chart+xml"/>
  <Override PartName="/ppt/notesSlides/notesSlide39.xml" ContentType="application/vnd.openxmlformats-officedocument.presentationml.notesSlide+xml"/>
  <Override PartName="/ppt/charts/chart219.xml" ContentType="application/vnd.openxmlformats-officedocument.drawingml.chart+xml"/>
  <Override PartName="/ppt/charts/chart220.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chart22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5.xml" ContentType="application/vnd.openxmlformats-officedocument.drawingml.chart+xml"/>
  <Override PartName="/ppt/notesSlides/notesSlide40.xml" ContentType="application/vnd.openxmlformats-officedocument.presentationml.notesSlide+xml"/>
  <Override PartName="/ppt/charts/chart226.xml" ContentType="application/vnd.openxmlformats-officedocument.drawingml.chart+xml"/>
  <Override PartName="/ppt/charts/chart227.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chart231.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2.xml" ContentType="application/vnd.openxmlformats-officedocument.drawingml.chart+xml"/>
  <Override PartName="/ppt/notesSlides/notesSlide41.xml" ContentType="application/vnd.openxmlformats-officedocument.presentationml.notesSlide+xml"/>
  <Override PartName="/ppt/charts/chart233.xml" ContentType="application/vnd.openxmlformats-officedocument.drawingml.chart+xml"/>
  <Override PartName="/ppt/charts/chart234.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chart238.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9.xml" ContentType="application/vnd.openxmlformats-officedocument.drawingml.chart+xml"/>
  <Override PartName="/ppt/notesSlides/notesSlide42.xml" ContentType="application/vnd.openxmlformats-officedocument.presentationml.notesSlide+xml"/>
  <Override PartName="/ppt/charts/chart240.xml" ContentType="application/vnd.openxmlformats-officedocument.drawingml.chart+xml"/>
  <Override PartName="/ppt/charts/chart24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chart245.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6.xml" ContentType="application/vnd.openxmlformats-officedocument.drawingml.chart+xml"/>
  <Override PartName="/ppt/notesSlides/notesSlide43.xml" ContentType="application/vnd.openxmlformats-officedocument.presentationml.notesSlide+xml"/>
  <Override PartName="/ppt/charts/chart247.xml" ContentType="application/vnd.openxmlformats-officedocument.drawingml.chart+xml"/>
  <Override PartName="/ppt/charts/chart248.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chart252.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3.xml" ContentType="application/vnd.openxmlformats-officedocument.drawingml.chart+xml"/>
  <Override PartName="/ppt/notesSlides/notesSlide44.xml" ContentType="application/vnd.openxmlformats-officedocument.presentationml.notesSlide+xml"/>
  <Override PartName="/ppt/charts/chart254.xml" ContentType="application/vnd.openxmlformats-officedocument.drawingml.chart+xml"/>
  <Override PartName="/ppt/charts/chart255.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chart259.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60.xml" ContentType="application/vnd.openxmlformats-officedocument.drawingml.chart+xml"/>
  <Override PartName="/ppt/notesSlides/notesSlide45.xml" ContentType="application/vnd.openxmlformats-officedocument.presentationml.notesSlide+xml"/>
  <Override PartName="/ppt/charts/chart261.xml" ContentType="application/vnd.openxmlformats-officedocument.drawingml.chart+xml"/>
  <Override PartName="/ppt/charts/chart262.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chart26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7.xml" ContentType="application/vnd.openxmlformats-officedocument.drawingml.chart+xml"/>
  <Override PartName="/ppt/notesSlides/notesSlide46.xml" ContentType="application/vnd.openxmlformats-officedocument.presentationml.notesSlide+xml"/>
  <Override PartName="/ppt/charts/chart268.xml" ContentType="application/vnd.openxmlformats-officedocument.drawingml.chart+xml"/>
  <Override PartName="/ppt/charts/chart269.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chart273.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4.xml" ContentType="application/vnd.openxmlformats-officedocument.drawingml.chart+xml"/>
  <Override PartName="/ppt/notesSlides/notesSlide47.xml" ContentType="application/vnd.openxmlformats-officedocument.presentationml.notesSlide+xml"/>
  <Override PartName="/ppt/charts/chart275.xml" ContentType="application/vnd.openxmlformats-officedocument.drawingml.chart+xml"/>
  <Override PartName="/ppt/charts/chart276.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chart280.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1.xml" ContentType="application/vnd.openxmlformats-officedocument.drawingml.chart+xml"/>
  <Override PartName="/ppt/notesSlides/notesSlide48.xml" ContentType="application/vnd.openxmlformats-officedocument.presentationml.notesSlide+xml"/>
  <Override PartName="/ppt/charts/chart282.xml" ContentType="application/vnd.openxmlformats-officedocument.drawingml.chart+xml"/>
  <Override PartName="/ppt/charts/chart283.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chart287.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8.xml" ContentType="application/vnd.openxmlformats-officedocument.drawingml.chart+xml"/>
  <Override PartName="/ppt/notesSlides/notesSlide49.xml" ContentType="application/vnd.openxmlformats-officedocument.presentationml.notesSlide+xml"/>
  <Override PartName="/ppt/charts/chart289.xml" ContentType="application/vnd.openxmlformats-officedocument.drawingml.chart+xml"/>
  <Override PartName="/ppt/charts/chart290.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chart294.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5.xml" ContentType="application/vnd.openxmlformats-officedocument.drawingml.chart+xml"/>
  <Override PartName="/ppt/notesSlides/notesSlide50.xml" ContentType="application/vnd.openxmlformats-officedocument.presentationml.notesSlide+xml"/>
  <Override PartName="/ppt/charts/chart296.xml" ContentType="application/vnd.openxmlformats-officedocument.drawingml.chart+xml"/>
  <Override PartName="/ppt/charts/chart297.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chart301.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2.xml" ContentType="application/vnd.openxmlformats-officedocument.drawingml.chart+xml"/>
  <Override PartName="/ppt/notesSlides/notesSlide51.xml" ContentType="application/vnd.openxmlformats-officedocument.presentationml.notesSlide+xml"/>
  <Override PartName="/ppt/charts/chart303.xml" ContentType="application/vnd.openxmlformats-officedocument.drawingml.chart+xml"/>
  <Override PartName="/ppt/charts/chart304.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5.xml" ContentType="application/vnd.openxmlformats-officedocument.drawingml.chart+xml"/>
  <Override PartName="/ppt/charts/chart306.xml" ContentType="application/vnd.openxmlformats-officedocument.drawingml.chart+xml"/>
  <Override PartName="/ppt/charts/style128.xml" ContentType="application/vnd.ms-office.chartstyle+xml"/>
  <Override PartName="/ppt/charts/colors128.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307.xml" ContentType="application/vnd.openxmlformats-officedocument.drawingml.chart+xml"/>
  <Override PartName="/ppt/notesSlides/notesSlide56.xml" ContentType="application/vnd.openxmlformats-officedocument.presentationml.notesSlide+xml"/>
  <Override PartName="/ppt/charts/chart308.xml" ContentType="application/vnd.openxmlformats-officedocument.drawingml.chart+xml"/>
  <Override PartName="/ppt/notesSlides/notesSlide57.xml" ContentType="application/vnd.openxmlformats-officedocument.presentationml.notesSlide+xml"/>
  <Override PartName="/ppt/charts/chart309.xml" ContentType="application/vnd.openxmlformats-officedocument.drawingml.chart+xml"/>
  <Override PartName="/ppt/notesSlides/notesSlide58.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6"/>
  </p:notesMasterIdLst>
  <p:sldIdLst>
    <p:sldId id="1582" r:id="rId5"/>
    <p:sldId id="1583" r:id="rId6"/>
    <p:sldId id="1614" r:id="rId7"/>
    <p:sldId id="1623" r:id="rId8"/>
    <p:sldId id="1624" r:id="rId9"/>
    <p:sldId id="2025" r:id="rId10"/>
    <p:sldId id="1613" r:id="rId11"/>
    <p:sldId id="1609" r:id="rId12"/>
    <p:sldId id="2027"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2026" r:id="rId66"/>
    <p:sldId id="1619" r:id="rId67"/>
    <p:sldId id="1617" r:id="rId68"/>
    <p:sldId id="1696" r:id="rId69"/>
    <p:sldId id="1842" r:id="rId70"/>
    <p:sldId id="1841" r:id="rId71"/>
    <p:sldId id="1603" r:id="rId72"/>
    <p:sldId id="1643" r:id="rId73"/>
    <p:sldId id="1620" r:id="rId74"/>
    <p:sldId id="1686"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2" Type="http://schemas.openxmlformats.org/officeDocument/2006/relationships/package" Target="../embeddings/Microsoft_Excel_Worksheet100.xlsx"/><Relationship Id="rId1" Type="http://schemas.openxmlformats.org/officeDocument/2006/relationships/image" Target="../media/image9.png"/></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2" Type="http://schemas.openxmlformats.org/officeDocument/2006/relationships/package" Target="../embeddings/Microsoft_Excel_Worksheet107.xlsx"/><Relationship Id="rId1" Type="http://schemas.openxmlformats.org/officeDocument/2006/relationships/image" Target="../media/image9.png"/></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5.xml"/></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2" Type="http://schemas.openxmlformats.org/officeDocument/2006/relationships/package" Target="../embeddings/Microsoft_Excel_Worksheet114.xlsx"/><Relationship Id="rId1" Type="http://schemas.openxmlformats.org/officeDocument/2006/relationships/image" Target="../media/image9.png"/></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26.xml"/><Relationship Id="rId1" Type="http://schemas.microsoft.com/office/2011/relationships/chartStyle" Target="style26.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2" Type="http://schemas.openxmlformats.org/officeDocument/2006/relationships/package" Target="../embeddings/Microsoft_Excel_Worksheet122.xlsx"/><Relationship Id="rId1" Type="http://schemas.openxmlformats.org/officeDocument/2006/relationships/image" Target="../media/image9.png"/></Relationships>
</file>

<file path=ppt/charts/_rels/chart124.xml.rels><?xml version="1.0" encoding="UTF-8" standalone="yes"?>
<Relationships xmlns="http://schemas.openxmlformats.org/package/2006/relationships"><Relationship Id="rId1" Type="http://schemas.openxmlformats.org/officeDocument/2006/relationships/package" Target="../embeddings/Microsoft_Excel_Worksheet123.xlsx"/></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29.xml"/><Relationship Id="rId1" Type="http://schemas.microsoft.com/office/2011/relationships/chartStyle" Target="style29.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2" Type="http://schemas.openxmlformats.org/officeDocument/2006/relationships/package" Target="../embeddings/Microsoft_Excel_Worksheet130.xlsx"/><Relationship Id="rId1" Type="http://schemas.openxmlformats.org/officeDocument/2006/relationships/image" Target="../media/image9.png"/></Relationships>
</file>

<file path=ppt/charts/_rels/chart132.xml.rels><?xml version="1.0" encoding="UTF-8" standalone="yes"?>
<Relationships xmlns="http://schemas.openxmlformats.org/package/2006/relationships"><Relationship Id="rId1" Type="http://schemas.openxmlformats.org/officeDocument/2006/relationships/package" Target="../embeddings/Microsoft_Excel_Worksheet131.xlsx"/></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32.xml"/><Relationship Id="rId1" Type="http://schemas.microsoft.com/office/2011/relationships/chartStyle" Target="style32.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2" Type="http://schemas.openxmlformats.org/officeDocument/2006/relationships/package" Target="../embeddings/Microsoft_Excel_Worksheet138.xlsx"/><Relationship Id="rId1" Type="http://schemas.openxmlformats.org/officeDocument/2006/relationships/image" Target="../media/image9.png"/></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1" Type="http://schemas.openxmlformats.org/officeDocument/2006/relationships/package" Target="../embeddings/Microsoft_Excel_Worksheet139.xlsx"/></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35.xml"/><Relationship Id="rId1" Type="http://schemas.microsoft.com/office/2011/relationships/chartStyle" Target="style35.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1" Type="http://schemas.openxmlformats.org/officeDocument/2006/relationships/package" Target="../embeddings/Microsoft_Excel_Worksheet146.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39.xml"/><Relationship Id="rId1" Type="http://schemas.microsoft.com/office/2011/relationships/chartStyle" Target="style39.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1" Type="http://schemas.openxmlformats.org/officeDocument/2006/relationships/package" Target="../embeddings/Microsoft_Excel_Worksheet152.xlsx"/></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42.xml"/><Relationship Id="rId1" Type="http://schemas.microsoft.com/office/2011/relationships/chartStyle" Target="style42.xml"/></Relationships>
</file>

<file path=ppt/charts/_rels/chart155.xml.rels><?xml version="1.0" encoding="UTF-8" standalone="yes"?>
<Relationships xmlns="http://schemas.openxmlformats.org/package/2006/relationships"><Relationship Id="rId1" Type="http://schemas.openxmlformats.org/officeDocument/2006/relationships/package" Target="../embeddings/Microsoft_Excel_Worksheet154.xlsx"/></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43.xml"/><Relationship Id="rId1" Type="http://schemas.microsoft.com/office/2011/relationships/chartStyle" Target="style43.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1" Type="http://schemas.openxmlformats.org/officeDocument/2006/relationships/package" Target="../embeddings/Microsoft_Excel_Worksheet159.xlsx"/></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46.xml"/><Relationship Id="rId1" Type="http://schemas.microsoft.com/office/2011/relationships/chartStyle" Target="style46.xml"/></Relationships>
</file>

<file path=ppt/charts/_rels/chart162.xml.rels><?xml version="1.0" encoding="UTF-8" standalone="yes"?>
<Relationships xmlns="http://schemas.openxmlformats.org/package/2006/relationships"><Relationship Id="rId1" Type="http://schemas.openxmlformats.org/officeDocument/2006/relationships/package" Target="../embeddings/Microsoft_Excel_Worksheet161.xlsx"/></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47.xml"/><Relationship Id="rId1" Type="http://schemas.microsoft.com/office/2011/relationships/chartStyle" Target="style47.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1" Type="http://schemas.openxmlformats.org/officeDocument/2006/relationships/package" Target="../embeddings/Microsoft_Excel_Worksheet166.xlsx"/></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50.xml"/><Relationship Id="rId1" Type="http://schemas.microsoft.com/office/2011/relationships/chartStyle" Target="style50.xml"/></Relationships>
</file>

<file path=ppt/charts/_rels/chart169.xml.rels><?xml version="1.0" encoding="UTF-8" standalone="yes"?>
<Relationships xmlns="http://schemas.openxmlformats.org/package/2006/relationships"><Relationship Id="rId1" Type="http://schemas.openxmlformats.org/officeDocument/2006/relationships/package" Target="../embeddings/Microsoft_Excel_Worksheet168.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5.xml"/><Relationship Id="rId1" Type="http://schemas.microsoft.com/office/2011/relationships/chartStyle" Target="style5.xml"/></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51.xml"/><Relationship Id="rId1" Type="http://schemas.microsoft.com/office/2011/relationships/chartStyle" Target="style5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1" Type="http://schemas.openxmlformats.org/officeDocument/2006/relationships/package" Target="../embeddings/Microsoft_Excel_Worksheet173.xlsx"/></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54.xml"/><Relationship Id="rId1" Type="http://schemas.microsoft.com/office/2011/relationships/chartStyle" Target="style54.xml"/></Relationships>
</file>

<file path=ppt/charts/_rels/chart176.xml.rels><?xml version="1.0" encoding="UTF-8" standalone="yes"?>
<Relationships xmlns="http://schemas.openxmlformats.org/package/2006/relationships"><Relationship Id="rId1" Type="http://schemas.openxmlformats.org/officeDocument/2006/relationships/package" Target="../embeddings/Microsoft_Excel_Worksheet175.xlsx"/></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55.xml"/><Relationship Id="rId1" Type="http://schemas.microsoft.com/office/2011/relationships/chartStyle" Target="style55.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1" Type="http://schemas.openxmlformats.org/officeDocument/2006/relationships/package" Target="../embeddings/Microsoft_Excel_Worksheet180.xlsx"/></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58.xml"/><Relationship Id="rId1" Type="http://schemas.microsoft.com/office/2011/relationships/chartStyle" Target="style58.xml"/></Relationships>
</file>

<file path=ppt/charts/_rels/chart183.xml.rels><?xml version="1.0" encoding="UTF-8" standalone="yes"?>
<Relationships xmlns="http://schemas.openxmlformats.org/package/2006/relationships"><Relationship Id="rId1" Type="http://schemas.openxmlformats.org/officeDocument/2006/relationships/package" Target="../embeddings/Microsoft_Excel_Worksheet182.xlsx"/></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59.xml"/><Relationship Id="rId1" Type="http://schemas.microsoft.com/office/2011/relationships/chartStyle" Target="style59.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1" Type="http://schemas.openxmlformats.org/officeDocument/2006/relationships/package" Target="../embeddings/Microsoft_Excel_Worksheet190.xlsx"/></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191.xlsx"/><Relationship Id="rId2" Type="http://schemas.microsoft.com/office/2011/relationships/chartColorStyle" Target="colors63.xml"/><Relationship Id="rId1" Type="http://schemas.microsoft.com/office/2011/relationships/chartStyle" Target="style63.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1" Type="http://schemas.openxmlformats.org/officeDocument/2006/relationships/package" Target="../embeddings/Microsoft_Excel_Worksheet194.xlsx"/></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5.xlsx"/><Relationship Id="rId2" Type="http://schemas.microsoft.com/office/2011/relationships/chartColorStyle" Target="colors66.xml"/><Relationship Id="rId1" Type="http://schemas.microsoft.com/office/2011/relationships/chartStyle" Target="style66.xml"/></Relationships>
</file>

<file path=ppt/charts/_rels/chart197.xml.rels><?xml version="1.0" encoding="UTF-8" standalone="yes"?>
<Relationships xmlns="http://schemas.openxmlformats.org/package/2006/relationships"><Relationship Id="rId1" Type="http://schemas.openxmlformats.org/officeDocument/2006/relationships/package" Target="../embeddings/Microsoft_Excel_Worksheet196.xlsx"/></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198.xlsx"/><Relationship Id="rId2" Type="http://schemas.microsoft.com/office/2011/relationships/chartColorStyle" Target="colors67.xml"/><Relationship Id="rId1" Type="http://schemas.microsoft.com/office/2011/relationships/chartStyle" Target="style6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1" Type="http://schemas.openxmlformats.org/officeDocument/2006/relationships/package" Target="../embeddings/Microsoft_Excel_Worksheet201.xlsx"/></Relationships>
</file>

<file path=ppt/charts/_rels/chart203.xml.rels><?xml version="1.0" encoding="UTF-8" standalone="yes"?>
<Relationships xmlns="http://schemas.openxmlformats.org/package/2006/relationships"><Relationship Id="rId3" Type="http://schemas.openxmlformats.org/officeDocument/2006/relationships/package" Target="../embeddings/Microsoft_Excel_Worksheet202.xlsx"/><Relationship Id="rId2" Type="http://schemas.microsoft.com/office/2011/relationships/chartColorStyle" Target="colors70.xml"/><Relationship Id="rId1" Type="http://schemas.microsoft.com/office/2011/relationships/chartStyle" Target="style70.xml"/></Relationships>
</file>

<file path=ppt/charts/_rels/chart204.xml.rels><?xml version="1.0" encoding="UTF-8" standalone="yes"?>
<Relationships xmlns="http://schemas.openxmlformats.org/package/2006/relationships"><Relationship Id="rId1" Type="http://schemas.openxmlformats.org/officeDocument/2006/relationships/package" Target="../embeddings/Microsoft_Excel_Worksheet203.xlsx"/></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3" Type="http://schemas.openxmlformats.org/officeDocument/2006/relationships/package" Target="../embeddings/Microsoft_Excel_Worksheet205.xlsx"/><Relationship Id="rId2" Type="http://schemas.microsoft.com/office/2011/relationships/chartColorStyle" Target="colors71.xml"/><Relationship Id="rId1" Type="http://schemas.microsoft.com/office/2011/relationships/chartStyle" Target="style71.xml"/></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1" Type="http://schemas.openxmlformats.org/officeDocument/2006/relationships/package" Target="../embeddings/Microsoft_Excel_Worksheet208.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09.xlsx"/><Relationship Id="rId2" Type="http://schemas.microsoft.com/office/2011/relationships/chartColorStyle" Target="colors74.xml"/><Relationship Id="rId1" Type="http://schemas.microsoft.com/office/2011/relationships/chartStyle" Target="style74.xml"/></Relationships>
</file>

<file path=ppt/charts/_rels/chart211.xml.rels><?xml version="1.0" encoding="UTF-8" standalone="yes"?>
<Relationships xmlns="http://schemas.openxmlformats.org/package/2006/relationships"><Relationship Id="rId1" Type="http://schemas.openxmlformats.org/officeDocument/2006/relationships/package" Target="../embeddings/Microsoft_Excel_Worksheet210.xlsx"/></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3" Type="http://schemas.openxmlformats.org/officeDocument/2006/relationships/package" Target="../embeddings/Microsoft_Excel_Worksheet212.xlsx"/><Relationship Id="rId2" Type="http://schemas.microsoft.com/office/2011/relationships/chartColorStyle" Target="colors75.xml"/><Relationship Id="rId1" Type="http://schemas.microsoft.com/office/2011/relationships/chartStyle" Target="style75.xml"/></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1" Type="http://schemas.openxmlformats.org/officeDocument/2006/relationships/package" Target="../embeddings/Microsoft_Excel_Worksheet215.xlsx"/></Relationships>
</file>

<file path=ppt/charts/_rels/chart217.xml.rels><?xml version="1.0" encoding="UTF-8" standalone="yes"?>
<Relationships xmlns="http://schemas.openxmlformats.org/package/2006/relationships"><Relationship Id="rId3" Type="http://schemas.openxmlformats.org/officeDocument/2006/relationships/package" Target="../embeddings/Microsoft_Excel_Worksheet216.xlsx"/><Relationship Id="rId2" Type="http://schemas.microsoft.com/office/2011/relationships/chartColorStyle" Target="colors78.xml"/><Relationship Id="rId1" Type="http://schemas.microsoft.com/office/2011/relationships/chartStyle" Target="style78.xml"/></Relationships>
</file>

<file path=ppt/charts/_rels/chart218.xml.rels><?xml version="1.0" encoding="UTF-8" standalone="yes"?>
<Relationships xmlns="http://schemas.openxmlformats.org/package/2006/relationships"><Relationship Id="rId1" Type="http://schemas.openxmlformats.org/officeDocument/2006/relationships/package" Target="../embeddings/Microsoft_Excel_Worksheet217.xlsx"/></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9.png"/></Relationships>
</file>

<file path=ppt/charts/_rels/chart220.xml.rels><?xml version="1.0" encoding="UTF-8" standalone="yes"?>
<Relationships xmlns="http://schemas.openxmlformats.org/package/2006/relationships"><Relationship Id="rId3" Type="http://schemas.openxmlformats.org/officeDocument/2006/relationships/package" Target="../embeddings/Microsoft_Excel_Worksheet219.xlsx"/><Relationship Id="rId2" Type="http://schemas.microsoft.com/office/2011/relationships/chartColorStyle" Target="colors79.xml"/><Relationship Id="rId1" Type="http://schemas.microsoft.com/office/2011/relationships/chartStyle" Target="style79.xml"/></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1" Type="http://schemas.openxmlformats.org/officeDocument/2006/relationships/package" Target="../embeddings/Microsoft_Excel_Worksheet222.xlsx"/></Relationships>
</file>

<file path=ppt/charts/_rels/chart224.xml.rels><?xml version="1.0" encoding="UTF-8" standalone="yes"?>
<Relationships xmlns="http://schemas.openxmlformats.org/package/2006/relationships"><Relationship Id="rId3" Type="http://schemas.openxmlformats.org/officeDocument/2006/relationships/package" Target="../embeddings/Microsoft_Excel_Worksheet223.xlsx"/><Relationship Id="rId2" Type="http://schemas.microsoft.com/office/2011/relationships/chartColorStyle" Target="colors82.xml"/><Relationship Id="rId1" Type="http://schemas.microsoft.com/office/2011/relationships/chartStyle" Target="style82.xml"/></Relationships>
</file>

<file path=ppt/charts/_rels/chart225.xml.rels><?xml version="1.0" encoding="UTF-8" standalone="yes"?>
<Relationships xmlns="http://schemas.openxmlformats.org/package/2006/relationships"><Relationship Id="rId1" Type="http://schemas.openxmlformats.org/officeDocument/2006/relationships/package" Target="../embeddings/Microsoft_Excel_Worksheet224.xlsx"/></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3" Type="http://schemas.openxmlformats.org/officeDocument/2006/relationships/package" Target="../embeddings/Microsoft_Excel_Worksheet226.xlsx"/><Relationship Id="rId2" Type="http://schemas.microsoft.com/office/2011/relationships/chartColorStyle" Target="colors83.xml"/><Relationship Id="rId1" Type="http://schemas.microsoft.com/office/2011/relationships/chartStyle" Target="style83.xml"/></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1" Type="http://schemas.openxmlformats.org/officeDocument/2006/relationships/package" Target="../embeddings/Microsoft_Excel_Worksheet229.xlsx"/></Relationships>
</file>

<file path=ppt/charts/_rels/chart231.xml.rels><?xml version="1.0" encoding="UTF-8" standalone="yes"?>
<Relationships xmlns="http://schemas.openxmlformats.org/package/2006/relationships"><Relationship Id="rId3" Type="http://schemas.openxmlformats.org/officeDocument/2006/relationships/package" Target="../embeddings/Microsoft_Excel_Worksheet230.xlsx"/><Relationship Id="rId2" Type="http://schemas.microsoft.com/office/2011/relationships/chartColorStyle" Target="colors86.xml"/><Relationship Id="rId1" Type="http://schemas.microsoft.com/office/2011/relationships/chartStyle" Target="style86.xml"/></Relationships>
</file>

<file path=ppt/charts/_rels/chart232.xml.rels><?xml version="1.0" encoding="UTF-8" standalone="yes"?>
<Relationships xmlns="http://schemas.openxmlformats.org/package/2006/relationships"><Relationship Id="rId1" Type="http://schemas.openxmlformats.org/officeDocument/2006/relationships/package" Target="../embeddings/Microsoft_Excel_Worksheet231.xlsx"/></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3" Type="http://schemas.openxmlformats.org/officeDocument/2006/relationships/package" Target="../embeddings/Microsoft_Excel_Worksheet233.xlsx"/><Relationship Id="rId2" Type="http://schemas.microsoft.com/office/2011/relationships/chartColorStyle" Target="colors87.xml"/><Relationship Id="rId1" Type="http://schemas.microsoft.com/office/2011/relationships/chartStyle" Target="style87.xml"/></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1" Type="http://schemas.openxmlformats.org/officeDocument/2006/relationships/package" Target="../embeddings/Microsoft_Excel_Worksheet236.xlsx"/></Relationships>
</file>

<file path=ppt/charts/_rels/chart238.xml.rels><?xml version="1.0" encoding="UTF-8" standalone="yes"?>
<Relationships xmlns="http://schemas.openxmlformats.org/package/2006/relationships"><Relationship Id="rId3" Type="http://schemas.openxmlformats.org/officeDocument/2006/relationships/package" Target="../embeddings/Microsoft_Excel_Worksheet237.xlsx"/><Relationship Id="rId2" Type="http://schemas.microsoft.com/office/2011/relationships/chartColorStyle" Target="colors90.xml"/><Relationship Id="rId1" Type="http://schemas.microsoft.com/office/2011/relationships/chartStyle" Target="style90.xml"/></Relationships>
</file>

<file path=ppt/charts/_rels/chart239.xml.rels><?xml version="1.0" encoding="UTF-8" standalone="yes"?>
<Relationships xmlns="http://schemas.openxmlformats.org/package/2006/relationships"><Relationship Id="rId1" Type="http://schemas.openxmlformats.org/officeDocument/2006/relationships/package" Target="../embeddings/Microsoft_Excel_Worksheet238.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3" Type="http://schemas.openxmlformats.org/officeDocument/2006/relationships/package" Target="../embeddings/Microsoft_Excel_Worksheet240.xlsx"/><Relationship Id="rId2" Type="http://schemas.microsoft.com/office/2011/relationships/chartColorStyle" Target="colors91.xml"/><Relationship Id="rId1" Type="http://schemas.microsoft.com/office/2011/relationships/chartStyle" Target="style91.xml"/></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1" Type="http://schemas.openxmlformats.org/officeDocument/2006/relationships/package" Target="../embeddings/Microsoft_Excel_Worksheet243.xlsx"/></Relationships>
</file>

<file path=ppt/charts/_rels/chart245.xml.rels><?xml version="1.0" encoding="UTF-8" standalone="yes"?>
<Relationships xmlns="http://schemas.openxmlformats.org/package/2006/relationships"><Relationship Id="rId3" Type="http://schemas.openxmlformats.org/officeDocument/2006/relationships/package" Target="../embeddings/Microsoft_Excel_Worksheet244.xlsx"/><Relationship Id="rId2" Type="http://schemas.microsoft.com/office/2011/relationships/chartColorStyle" Target="colors94.xml"/><Relationship Id="rId1" Type="http://schemas.microsoft.com/office/2011/relationships/chartStyle" Target="style94.xml"/></Relationships>
</file>

<file path=ppt/charts/_rels/chart246.xml.rels><?xml version="1.0" encoding="UTF-8" standalone="yes"?>
<Relationships xmlns="http://schemas.openxmlformats.org/package/2006/relationships"><Relationship Id="rId1" Type="http://schemas.openxmlformats.org/officeDocument/2006/relationships/package" Target="../embeddings/Microsoft_Excel_Worksheet245.xlsx"/></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3" Type="http://schemas.openxmlformats.org/officeDocument/2006/relationships/package" Target="../embeddings/Microsoft_Excel_Worksheet247.xlsx"/><Relationship Id="rId2" Type="http://schemas.microsoft.com/office/2011/relationships/chartColorStyle" Target="colors95.xml"/><Relationship Id="rId1" Type="http://schemas.microsoft.com/office/2011/relationships/chartStyle" Target="style95.xml"/></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1" Type="http://schemas.openxmlformats.org/officeDocument/2006/relationships/package" Target="../embeddings/Microsoft_Excel_Worksheet250.xlsx"/></Relationships>
</file>

<file path=ppt/charts/_rels/chart252.xml.rels><?xml version="1.0" encoding="UTF-8" standalone="yes"?>
<Relationships xmlns="http://schemas.openxmlformats.org/package/2006/relationships"><Relationship Id="rId3" Type="http://schemas.openxmlformats.org/officeDocument/2006/relationships/package" Target="../embeddings/Microsoft_Excel_Worksheet251.xlsx"/><Relationship Id="rId2" Type="http://schemas.microsoft.com/office/2011/relationships/chartColorStyle" Target="colors98.xml"/><Relationship Id="rId1" Type="http://schemas.microsoft.com/office/2011/relationships/chartStyle" Target="style98.xml"/></Relationships>
</file>

<file path=ppt/charts/_rels/chart253.xml.rels><?xml version="1.0" encoding="UTF-8" standalone="yes"?>
<Relationships xmlns="http://schemas.openxmlformats.org/package/2006/relationships"><Relationship Id="rId1" Type="http://schemas.openxmlformats.org/officeDocument/2006/relationships/package" Target="../embeddings/Microsoft_Excel_Worksheet252.xlsx"/></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3" Type="http://schemas.openxmlformats.org/officeDocument/2006/relationships/package" Target="../embeddings/Microsoft_Excel_Worksheet254.xlsx"/><Relationship Id="rId2" Type="http://schemas.microsoft.com/office/2011/relationships/chartColorStyle" Target="colors99.xml"/><Relationship Id="rId1" Type="http://schemas.microsoft.com/office/2011/relationships/chartStyle" Target="style99.xml"/></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1" Type="http://schemas.openxmlformats.org/officeDocument/2006/relationships/package" Target="../embeddings/Microsoft_Excel_Worksheet257.xlsx"/></Relationships>
</file>

<file path=ppt/charts/_rels/chart259.xml.rels><?xml version="1.0" encoding="UTF-8" standalone="yes"?>
<Relationships xmlns="http://schemas.openxmlformats.org/package/2006/relationships"><Relationship Id="rId3" Type="http://schemas.openxmlformats.org/officeDocument/2006/relationships/package" Target="../embeddings/Microsoft_Excel_Worksheet258.xlsx"/><Relationship Id="rId2" Type="http://schemas.microsoft.com/office/2011/relationships/chartColorStyle" Target="colors102.xml"/><Relationship Id="rId1" Type="http://schemas.microsoft.com/office/2011/relationships/chartStyle" Target="style10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8.xml"/><Relationship Id="rId1" Type="http://schemas.microsoft.com/office/2011/relationships/chartStyle" Target="style8.xml"/></Relationships>
</file>

<file path=ppt/charts/_rels/chart260.xml.rels><?xml version="1.0" encoding="UTF-8" standalone="yes"?>
<Relationships xmlns="http://schemas.openxmlformats.org/package/2006/relationships"><Relationship Id="rId1" Type="http://schemas.openxmlformats.org/officeDocument/2006/relationships/package" Target="../embeddings/Microsoft_Excel_Worksheet259.xlsx"/></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3" Type="http://schemas.openxmlformats.org/officeDocument/2006/relationships/package" Target="../embeddings/Microsoft_Excel_Worksheet261.xlsx"/><Relationship Id="rId2" Type="http://schemas.microsoft.com/office/2011/relationships/chartColorStyle" Target="colors103.xml"/><Relationship Id="rId1" Type="http://schemas.microsoft.com/office/2011/relationships/chartStyle" Target="style103.xml"/></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1" Type="http://schemas.openxmlformats.org/officeDocument/2006/relationships/package" Target="../embeddings/Microsoft_Excel_Worksheet264.xlsx"/></Relationships>
</file>

<file path=ppt/charts/_rels/chart266.xml.rels><?xml version="1.0" encoding="UTF-8" standalone="yes"?>
<Relationships xmlns="http://schemas.openxmlformats.org/package/2006/relationships"><Relationship Id="rId3" Type="http://schemas.openxmlformats.org/officeDocument/2006/relationships/package" Target="../embeddings/Microsoft_Excel_Worksheet265.xlsx"/><Relationship Id="rId2" Type="http://schemas.microsoft.com/office/2011/relationships/chartColorStyle" Target="colors106.xml"/><Relationship Id="rId1" Type="http://schemas.microsoft.com/office/2011/relationships/chartStyle" Target="style106.xml"/></Relationships>
</file>

<file path=ppt/charts/_rels/chart267.xml.rels><?xml version="1.0" encoding="UTF-8" standalone="yes"?>
<Relationships xmlns="http://schemas.openxmlformats.org/package/2006/relationships"><Relationship Id="rId1" Type="http://schemas.openxmlformats.org/officeDocument/2006/relationships/package" Target="../embeddings/Microsoft_Excel_Worksheet266.xlsx"/></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3" Type="http://schemas.openxmlformats.org/officeDocument/2006/relationships/package" Target="../embeddings/Microsoft_Excel_Worksheet268.xlsx"/><Relationship Id="rId2" Type="http://schemas.microsoft.com/office/2011/relationships/chartColorStyle" Target="colors107.xml"/><Relationship Id="rId1" Type="http://schemas.microsoft.com/office/2011/relationships/chartStyle" Target="style10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1" Type="http://schemas.openxmlformats.org/officeDocument/2006/relationships/package" Target="../embeddings/Microsoft_Excel_Worksheet271.xlsx"/></Relationships>
</file>

<file path=ppt/charts/_rels/chart273.xml.rels><?xml version="1.0" encoding="UTF-8" standalone="yes"?>
<Relationships xmlns="http://schemas.openxmlformats.org/package/2006/relationships"><Relationship Id="rId3" Type="http://schemas.openxmlformats.org/officeDocument/2006/relationships/package" Target="../embeddings/Microsoft_Excel_Worksheet272.xlsx"/><Relationship Id="rId2" Type="http://schemas.microsoft.com/office/2011/relationships/chartColorStyle" Target="colors110.xml"/><Relationship Id="rId1" Type="http://schemas.microsoft.com/office/2011/relationships/chartStyle" Target="style110.xml"/></Relationships>
</file>

<file path=ppt/charts/_rels/chart274.xml.rels><?xml version="1.0" encoding="UTF-8" standalone="yes"?>
<Relationships xmlns="http://schemas.openxmlformats.org/package/2006/relationships"><Relationship Id="rId1" Type="http://schemas.openxmlformats.org/officeDocument/2006/relationships/package" Target="../embeddings/Microsoft_Excel_Worksheet273.xlsx"/></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3" Type="http://schemas.openxmlformats.org/officeDocument/2006/relationships/package" Target="../embeddings/Microsoft_Excel_Worksheet275.xlsx"/><Relationship Id="rId2" Type="http://schemas.microsoft.com/office/2011/relationships/chartColorStyle" Target="colors111.xml"/><Relationship Id="rId1" Type="http://schemas.microsoft.com/office/2011/relationships/chartStyle" Target="style111.xml"/></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1" Type="http://schemas.openxmlformats.org/officeDocument/2006/relationships/package" Target="../embeddings/Microsoft_Excel_Worksheet278.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3" Type="http://schemas.openxmlformats.org/officeDocument/2006/relationships/package" Target="../embeddings/Microsoft_Excel_Worksheet279.xlsx"/><Relationship Id="rId2" Type="http://schemas.microsoft.com/office/2011/relationships/chartColorStyle" Target="colors114.xml"/><Relationship Id="rId1" Type="http://schemas.microsoft.com/office/2011/relationships/chartStyle" Target="style114.xml"/></Relationships>
</file>

<file path=ppt/charts/_rels/chart281.xml.rels><?xml version="1.0" encoding="UTF-8" standalone="yes"?>
<Relationships xmlns="http://schemas.openxmlformats.org/package/2006/relationships"><Relationship Id="rId1" Type="http://schemas.openxmlformats.org/officeDocument/2006/relationships/package" Target="../embeddings/Microsoft_Excel_Worksheet280.xlsx"/></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3" Type="http://schemas.openxmlformats.org/officeDocument/2006/relationships/package" Target="../embeddings/Microsoft_Excel_Worksheet282.xlsx"/><Relationship Id="rId2" Type="http://schemas.microsoft.com/office/2011/relationships/chartColorStyle" Target="colors115.xml"/><Relationship Id="rId1" Type="http://schemas.microsoft.com/office/2011/relationships/chartStyle" Target="style115.xml"/></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1" Type="http://schemas.openxmlformats.org/officeDocument/2006/relationships/package" Target="../embeddings/Microsoft_Excel_Worksheet285.xlsx"/></Relationships>
</file>

<file path=ppt/charts/_rels/chart287.xml.rels><?xml version="1.0" encoding="UTF-8" standalone="yes"?>
<Relationships xmlns="http://schemas.openxmlformats.org/package/2006/relationships"><Relationship Id="rId3" Type="http://schemas.openxmlformats.org/officeDocument/2006/relationships/package" Target="../embeddings/Microsoft_Excel_Worksheet286.xlsx"/><Relationship Id="rId2" Type="http://schemas.microsoft.com/office/2011/relationships/chartColorStyle" Target="colors118.xml"/><Relationship Id="rId1" Type="http://schemas.microsoft.com/office/2011/relationships/chartStyle" Target="style118.xml"/></Relationships>
</file>

<file path=ppt/charts/_rels/chart288.xml.rels><?xml version="1.0" encoding="UTF-8" standalone="yes"?>
<Relationships xmlns="http://schemas.openxmlformats.org/package/2006/relationships"><Relationship Id="rId1" Type="http://schemas.openxmlformats.org/officeDocument/2006/relationships/package" Target="../embeddings/Microsoft_Excel_Worksheet287.xlsx"/></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9.png"/></Relationships>
</file>

<file path=ppt/charts/_rels/chart290.xml.rels><?xml version="1.0" encoding="UTF-8" standalone="yes"?>
<Relationships xmlns="http://schemas.openxmlformats.org/package/2006/relationships"><Relationship Id="rId3" Type="http://schemas.openxmlformats.org/officeDocument/2006/relationships/package" Target="../embeddings/Microsoft_Excel_Worksheet289.xlsx"/><Relationship Id="rId2" Type="http://schemas.microsoft.com/office/2011/relationships/chartColorStyle" Target="colors119.xml"/><Relationship Id="rId1" Type="http://schemas.microsoft.com/office/2011/relationships/chartStyle" Target="style119.xml"/></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1" Type="http://schemas.openxmlformats.org/officeDocument/2006/relationships/package" Target="../embeddings/Microsoft_Excel_Worksheet292.xlsx"/></Relationships>
</file>

<file path=ppt/charts/_rels/chart294.xml.rels><?xml version="1.0" encoding="UTF-8" standalone="yes"?>
<Relationships xmlns="http://schemas.openxmlformats.org/package/2006/relationships"><Relationship Id="rId3" Type="http://schemas.openxmlformats.org/officeDocument/2006/relationships/package" Target="../embeddings/Microsoft_Excel_Worksheet293.xlsx"/><Relationship Id="rId2" Type="http://schemas.microsoft.com/office/2011/relationships/chartColorStyle" Target="colors122.xml"/><Relationship Id="rId1" Type="http://schemas.microsoft.com/office/2011/relationships/chartStyle" Target="style122.xml"/></Relationships>
</file>

<file path=ppt/charts/_rels/chart295.xml.rels><?xml version="1.0" encoding="UTF-8" standalone="yes"?>
<Relationships xmlns="http://schemas.openxmlformats.org/package/2006/relationships"><Relationship Id="rId1" Type="http://schemas.openxmlformats.org/officeDocument/2006/relationships/package" Target="../embeddings/Microsoft_Excel_Worksheet294.xlsx"/></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3" Type="http://schemas.openxmlformats.org/officeDocument/2006/relationships/package" Target="../embeddings/Microsoft_Excel_Worksheet296.xlsx"/><Relationship Id="rId2" Type="http://schemas.microsoft.com/office/2011/relationships/chartColorStyle" Target="colors123.xml"/><Relationship Id="rId1" Type="http://schemas.microsoft.com/office/2011/relationships/chartStyle" Target="style123.xml"/></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1" Type="http://schemas.openxmlformats.org/officeDocument/2006/relationships/package" Target="../embeddings/Microsoft_Excel_Worksheet299.xlsx"/></Relationships>
</file>

<file path=ppt/charts/_rels/chart301.xml.rels><?xml version="1.0" encoding="UTF-8" standalone="yes"?>
<Relationships xmlns="http://schemas.openxmlformats.org/package/2006/relationships"><Relationship Id="rId3" Type="http://schemas.openxmlformats.org/officeDocument/2006/relationships/package" Target="../embeddings/Microsoft_Excel_Worksheet300.xlsx"/><Relationship Id="rId2" Type="http://schemas.microsoft.com/office/2011/relationships/chartColorStyle" Target="colors126.xml"/><Relationship Id="rId1" Type="http://schemas.microsoft.com/office/2011/relationships/chartStyle" Target="style126.xml"/></Relationships>
</file>

<file path=ppt/charts/_rels/chart302.xml.rels><?xml version="1.0" encoding="UTF-8" standalone="yes"?>
<Relationships xmlns="http://schemas.openxmlformats.org/package/2006/relationships"><Relationship Id="rId1" Type="http://schemas.openxmlformats.org/officeDocument/2006/relationships/package" Target="../embeddings/Microsoft_Excel_Worksheet301.xlsx"/></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3" Type="http://schemas.openxmlformats.org/officeDocument/2006/relationships/package" Target="../embeddings/Microsoft_Excel_Worksheet303.xlsx"/><Relationship Id="rId2" Type="http://schemas.microsoft.com/office/2011/relationships/chartColorStyle" Target="colors127.xml"/><Relationship Id="rId1" Type="http://schemas.microsoft.com/office/2011/relationships/chartStyle" Target="style127.xml"/></Relationships>
</file>

<file path=ppt/charts/_rels/chart305.xml.rels><?xml version="1.0" encoding="UTF-8" standalone="yes"?>
<Relationships xmlns="http://schemas.openxmlformats.org/package/2006/relationships"><Relationship Id="rId1" Type="http://schemas.openxmlformats.org/officeDocument/2006/relationships/package" Target="../embeddings/Microsoft_Excel_Worksheet304.xlsx"/></Relationships>
</file>

<file path=ppt/charts/_rels/chart306.xml.rels><?xml version="1.0" encoding="UTF-8" standalone="yes"?>
<Relationships xmlns="http://schemas.openxmlformats.org/package/2006/relationships"><Relationship Id="rId3" Type="http://schemas.openxmlformats.org/officeDocument/2006/relationships/package" Target="../embeddings/Microsoft_Excel_Worksheet305.xlsx"/><Relationship Id="rId2" Type="http://schemas.microsoft.com/office/2011/relationships/chartColorStyle" Target="colors128.xml"/><Relationship Id="rId1" Type="http://schemas.microsoft.com/office/2011/relationships/chartStyle" Target="style128.xml"/></Relationships>
</file>

<file path=ppt/charts/_rels/chart307.xml.rels><?xml version="1.0" encoding="UTF-8" standalone="yes"?>
<Relationships xmlns="http://schemas.openxmlformats.org/package/2006/relationships"><Relationship Id="rId1" Type="http://schemas.openxmlformats.org/officeDocument/2006/relationships/package" Target="../embeddings/Microsoft_Excel_Worksheet306.xlsx"/></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9.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9.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11.xml"/><Relationship Id="rId1" Type="http://schemas.microsoft.com/office/2011/relationships/chartStyle" Target="style11.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9.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4.xml"/><Relationship Id="rId1" Type="http://schemas.microsoft.com/office/2011/relationships/chartStyle" Target="style14.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9.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17.xml"/><Relationship Id="rId1" Type="http://schemas.microsoft.com/office/2011/relationships/chartStyle" Target="style1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2" Type="http://schemas.openxmlformats.org/officeDocument/2006/relationships/package" Target="../embeddings/Microsoft_Excel_Worksheet73.xlsx"/><Relationship Id="rId1" Type="http://schemas.openxmlformats.org/officeDocument/2006/relationships/image" Target="../media/image9.png"/></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9.png"/></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20.xml"/><Relationship Id="rId1" Type="http://schemas.microsoft.com/office/2011/relationships/chartStyle" Target="style20.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2" Type="http://schemas.openxmlformats.org/officeDocument/2006/relationships/package" Target="../embeddings/Microsoft_Excel_Worksheet90.xlsx"/><Relationship Id="rId1" Type="http://schemas.openxmlformats.org/officeDocument/2006/relationships/image" Target="../media/image9.png"/></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23.xml"/><Relationship Id="rId1" Type="http://schemas.microsoft.com/office/2011/relationships/chartStyle" Target="style23.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46</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0.15363589855499971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9.5336999999999783E-2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0.99530100000000044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9.5335999999999643E-2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0.34196299999999979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0.60023200000000099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6.8461270000000001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0.15864017342530001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9.4492999999999938E-2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0.98649699999999996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9.4492999999999938E-2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0.33893800000000063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0.83789799999999914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7.1917780000000002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1.4309560000000001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0.46100799999999964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0.12852499999999978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1.3417880000000011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0.12852499999999978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0.45960931179689979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8.2910609999999991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5.2960999999999814E-2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0.35959699999999994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0.10025300000000037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1.0466280000000001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0.10025299999999948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0.35959699999999994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0.55304100000000034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7.1031399999999998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9.3815000000000204E-2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0.355715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9.917100000000012E-2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1.0353290000000008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9.9169999999999092E-2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0.355715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0.73173700000000075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7.8026039999999997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3.572699999999962E-2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0.15993899999999961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4.4589000000000212E-2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0.46551099999999934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4.4589000000000212E-2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0.15993900000000139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0.11193199999999948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8.8852539999999998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4.4928999999999775E-2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0.3444799999999999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9.6039000000000208E-2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1.0026289999999998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9.6039000000000208E-2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0.3444799999999999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0.70718100000000028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4.5070360000000003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Q11. Were you offered food that met any dietary needs or requirements you had?</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Leaving hospital Q38. Were you given enough notice about when you were going to leave hospital?</c:v>
                </c:pt>
                <c:pt idx="4">
                  <c:v>Operations and procedures Q34. After the operations or procedures, how well did hospital staff explain how the operation or procedure had gone?</c:v>
                </c:pt>
              </c:strCache>
            </c:strRef>
          </c:cat>
          <c:val>
            <c:numRef>
              <c:f>Sheet1!$B$2:$B$6</c:f>
              <c:numCache>
                <c:formatCode>0.0</c:formatCode>
                <c:ptCount val="5"/>
                <c:pt idx="0">
                  <c:v>8.6</c:v>
                </c:pt>
                <c:pt idx="1">
                  <c:v>6.6</c:v>
                </c:pt>
                <c:pt idx="2">
                  <c:v>8.1</c:v>
                </c:pt>
                <c:pt idx="3">
                  <c:v>7.1</c:v>
                </c:pt>
                <c:pt idx="4">
                  <c:v>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Q11. Were you offered food that met any dietary needs or requirements you had?</c:v>
                </c:pt>
                <c:pt idx="1">
                  <c:v>Leaving hospital Q46. After leaving hospital, did you get enough support from health or social care services to help you recover or manage your condition?</c:v>
                </c:pt>
                <c:pt idx="2">
                  <c:v>Leaving hospital Q44. Did hospital staff discuss with you whether you may need any further health or social care services after leaving hospital?</c:v>
                </c:pt>
                <c:pt idx="3">
                  <c:v>Leaving hospital Q38. Were you given enough notice about when you were going to leave hospital?</c:v>
                </c:pt>
                <c:pt idx="4">
                  <c:v>Operations and procedures Q34. After the operations or procedures, how well did hospital staff explain how the operation or procedure had gone?</c:v>
                </c:pt>
              </c:strCache>
            </c:strRef>
          </c:cat>
          <c:val>
            <c:numRef>
              <c:f>Sheet1!$C$2:$C$6</c:f>
              <c:numCache>
                <c:formatCode>0.0</c:formatCode>
                <c:ptCount val="5"/>
                <c:pt idx="0">
                  <c:v>8.3000000000000007</c:v>
                </c:pt>
                <c:pt idx="1">
                  <c:v>6.2</c:v>
                </c:pt>
                <c:pt idx="2">
                  <c:v>8</c:v>
                </c:pt>
                <c:pt idx="3">
                  <c:v>7</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0.26897500000000019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0.36438899999999919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0.1015890000000006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1.060575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0.10158899999999971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0.36438900000000007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0.80359800000000003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6.3748290000000001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0.33722498525759992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0.15956100000000006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1.6657960000000003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0.15956100000000006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0.57232999999999912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0.61294100000000107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7.2561840000000002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0.9032139999999993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0.39860900000000044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0.11113000000000017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1.1601759999999999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0.11112900000000003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0.39860999999999969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0.41040399999999977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8.1050249999999995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1.1855319999999998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0.42210600000000031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0.11767899999999987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1.2285620000000002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0.11768000000000001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0.42210600000000031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0.84863700000000009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6.5582750000000001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Nurses Q22. In your opinion, were there enough nurses on duty to care for you in hospital?</c:v>
                </c:pt>
                <c:pt idx="2">
                  <c:v>The hospital and ward Q5. Were you ever prevented from sleeping at night by noise from other patients?</c:v>
                </c:pt>
                <c:pt idx="3">
                  <c:v>Feedback on care Q49. During your hospital stay, were you ever asked to give your views on the quality of your care?</c:v>
                </c:pt>
                <c:pt idx="4">
                  <c:v>Admission to hospital Q3. How long do you feel you had to wait to get to a bed on a ward after you arrived at the hospital?</c:v>
                </c:pt>
              </c:strCache>
            </c:strRef>
          </c:cat>
          <c:val>
            <c:numRef>
              <c:f>Sheet1!$B$2:$B$6</c:f>
              <c:numCache>
                <c:formatCode>0.0</c:formatCode>
                <c:ptCount val="5"/>
                <c:pt idx="0">
                  <c:v>5.4</c:v>
                </c:pt>
                <c:pt idx="1">
                  <c:v>6.8</c:v>
                </c:pt>
                <c:pt idx="2">
                  <c:v>5.5</c:v>
                </c:pt>
                <c:pt idx="3">
                  <c:v>0.9</c:v>
                </c:pt>
                <c:pt idx="4">
                  <c:v>6.4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Nurses Q22. In your opinion, were there enough nurses on duty to care for you in hospital?</c:v>
                </c:pt>
                <c:pt idx="2">
                  <c:v>The hospital and ward Q5. Were you ever prevented from sleeping at night by noise from other patients?</c:v>
                </c:pt>
                <c:pt idx="3">
                  <c:v>Feedback on care Q49. During your hospital stay, were you ever asked to give your views on the quality of your care?</c:v>
                </c:pt>
                <c:pt idx="4">
                  <c:v>Admission to hospital Q3. How long do you feel you had to wait to get to a bed on a ward after you arrived at the hospital?</c:v>
                </c:pt>
              </c:strCache>
            </c:strRef>
          </c:cat>
          <c:val>
            <c:numRef>
              <c:f>Sheet1!$C$2:$C$6</c:f>
              <c:numCache>
                <c:formatCode>0.0</c:formatCode>
                <c:ptCount val="5"/>
                <c:pt idx="0">
                  <c:v>6.7</c:v>
                </c:pt>
                <c:pt idx="1">
                  <c:v>7.3</c:v>
                </c:pt>
                <c:pt idx="2">
                  <c:v>6</c:v>
                </c:pt>
                <c:pt idx="3">
                  <c:v>1.4</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Your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0.87511338949817996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Teaching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9.3044557190600063E-2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0.12656599999999996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1.3213370000000002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0.12656699999999965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0.45398100000000019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0.82207600000000003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0.87511300000000003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Your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8.9016307284443101</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0.20032899999999998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0.2418490000000002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6.7425000000000068E-2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0.70391500000000029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6.7425000000000068E-2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0.2418490000000002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2.7787000000000006E-2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8.9016310000000001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Your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7.9478132329953404</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0.24051902827430016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8.5471000000000075E-2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0.89230600000000049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8.5471000000000075E-2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0.30657599999999974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0.42309700000000028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7.947813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6.5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3.5</c:v>
                </c:pt>
                <c:pt idx="2">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6.7</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3.3</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5.7</c:v>
                </c:pt>
                <c:pt idx="1">
                  <c:v>5.2</c:v>
                </c:pt>
                <c:pt idx="2">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4.3</c:v>
                </c:pt>
                <c:pt idx="1">
                  <c:v>4.8</c:v>
                </c:pt>
                <c:pt idx="2">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2</c:v>
                </c:pt>
                <c:pt idx="2">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7.7</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2.2999999999999998</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5.3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4.7</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9.1999999999999993</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0.80000000000000071</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Your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6.8520919624643204</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8.3000000000000007</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1.6999999999999993</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7.7</c:v>
                </c:pt>
                <c:pt idx="2">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2.2999999999999998</c:v>
                </c:pt>
                <c:pt idx="2">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8.9</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1.0999999999999996</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7.6</c:v>
                </c:pt>
                <c:pt idx="2">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2.4000000000000004</c:v>
                </c:pt>
                <c:pt idx="2">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Teaching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5.2</c:v>
                </c:pt>
                <c:pt idx="1">
                  <c:v>0</c:v>
                </c:pt>
                <c:pt idx="2">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4.8</c:v>
                </c:pt>
                <c:pt idx="1">
                  <c:v>0</c:v>
                </c:pt>
                <c:pt idx="2">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9.3000000000000007</c:v>
                </c:pt>
                <c:pt idx="1">
                  <c:v>9.3000000000000007</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0.69999999999999929</c:v>
                </c:pt>
                <c:pt idx="1">
                  <c:v>0.69999999999999929</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1.6999999999999993</c:v>
                </c:pt>
                <c:pt idx="2">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8.6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1.4000000000000004</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2</c:v>
                </c:pt>
                <c:pt idx="2">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9</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1.1999999999999993</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8.5</c:v>
                </c:pt>
                <c:pt idx="2">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1.5</c:v>
                </c:pt>
                <c:pt idx="2">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7.5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2.5</c:v>
                </c:pt>
                <c:pt idx="2">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0.46577044194089989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0.17028900000000036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1.7777899999999995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0.78109699999999993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0.74840400000000074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6.4136790000000001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7.8</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2.2000000000000002</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6.8</c:v>
                </c:pt>
                <c:pt idx="2">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3.2</c:v>
                </c:pt>
                <c:pt idx="2">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1.1999999999999993</c:v>
                </c:pt>
                <c:pt idx="2">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0.34137965905419954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0.17113700000000076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1.7866470000000003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0.78464702339620018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7.2905049999999996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7.4</c:v>
                </c:pt>
                <c:pt idx="2">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2.5999999999999996</c:v>
                </c:pt>
                <c:pt idx="2">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6.4</c:v>
                </c:pt>
                <c:pt idx="1">
                  <c:v>6.1</c:v>
                </c:pt>
                <c:pt idx="2">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3.5999999999999996</c:v>
                </c:pt>
                <c:pt idx="1">
                  <c:v>3.9000000000000004</c:v>
                </c:pt>
                <c:pt idx="2">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9.1999999999999993</c:v>
                </c:pt>
                <c:pt idx="1">
                  <c:v>9.4</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0.59999999999999964</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9.3000000000000007</c:v>
                </c:pt>
                <c:pt idx="2">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0.69999999999999929</c:v>
                </c:pt>
                <c:pt idx="2">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8.1999999999999993</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1.8000000000000007</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9.5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0.5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7.6</c:v>
                </c:pt>
                <c:pt idx="2">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2.4000000000000004</c:v>
                </c:pt>
                <c:pt idx="2">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7.9</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2.0999999999999996</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6.8</c:v>
                </c:pt>
                <c:pt idx="2">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3.2</c:v>
                </c:pt>
                <c:pt idx="2">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Your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7.5177717905580996</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7.2</c:v>
                </c:pt>
                <c:pt idx="2">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2.8</c:v>
                </c:pt>
                <c:pt idx="2">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1.5999999999999996</c:v>
                </c:pt>
                <c:pt idx="2">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6.8</c:v>
                </c:pt>
                <c:pt idx="2">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3.2</c:v>
                </c:pt>
                <c:pt idx="2">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8.6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1.4000000000000004</c:v>
                </c:pt>
                <c:pt idx="2">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8.6</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1.4000000000000004</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4.5</c:v>
                </c:pt>
                <c:pt idx="1">
                  <c:v>4.5999999999999996</c:v>
                </c:pt>
                <c:pt idx="2">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5.5</c:v>
                </c:pt>
                <c:pt idx="1">
                  <c:v>5.4</c:v>
                </c:pt>
                <c:pt idx="2">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4.9000000000000004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6.4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3.5999999999999996</c:v>
                </c:pt>
                <c:pt idx="2">
                  <c:v>5.0999999999999996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7.5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2.5</c:v>
                </c:pt>
                <c:pt idx="2">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6.2504999999999811E-2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0.46340599999999998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0.12919400000000003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1.3487669999999996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0.5926000000000009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0.47598499999999966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7.7849810000000002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8.6</c:v>
                </c:pt>
                <c:pt idx="2">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1.4000000000000004</c:v>
                </c:pt>
                <c:pt idx="2">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7.1</c:v>
                </c:pt>
                <c:pt idx="2">
                  <c:v>5.4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7.2</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2.9000000000000004</c:v>
                </c:pt>
                <c:pt idx="2">
                  <c:v>4.5999999999999996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1.1000000000000001</c:v>
                </c:pt>
                <c:pt idx="1">
                  <c:v>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8.9</c:v>
                </c:pt>
                <c:pt idx="1">
                  <c:v>9.3000000000000007</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91.740399999999994</c:v>
                </c:pt>
                <c:pt idx="1">
                  <c:v>0.59</c:v>
                </c:pt>
                <c:pt idx="2">
                  <c:v>3.2448000000000001</c:v>
                </c:pt>
                <c:pt idx="3">
                  <c:v>1.7699</c:v>
                </c:pt>
                <c:pt idx="4">
                  <c:v>0.29499999999999998</c:v>
                </c:pt>
                <c:pt idx="5">
                  <c:v>2.3599000000000001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0.18170409710189972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2.0297150000000004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0.89178399999999947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1.5710940000000004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5.5095720000000004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7.9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2.0999999999999996</c:v>
                </c:pt>
                <c:pt idx="2">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2.0483000000000473E-2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0.33985999999999983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9.4750000000000334E-2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0.98918000000000017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0.43460900000000002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0.41686299999999932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8.0267029999999995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0.29990877540349992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9.2457000000000455E-2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0.96523300000000045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0.42408799999999935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0.32605200000000067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8.1241830000000004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0.34068109375559974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0.17612700000000014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1.8387370000000001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0.80787399999999998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0.60830299999999937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5.3789499999999997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5.2051000000000514E-2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0.2447499999999998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6.823400000000035E-2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0.71235599999999977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6.8234999999999602E-2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0.24474900000000055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0.11535199999999968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9.1048419999999997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0.23177002279209979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0.1084959999999997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1.1326789999999995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0.10849600000000059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0.38916299999999993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0.19227599999999967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8.0595590000000001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0.16215936853580004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0.10634600000000027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1.1102349999999994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0.10634500000000102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0.38145199999999946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0.32009799999999977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7.9737939999999998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0.51914599999999922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0.39583100000000027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0.1103550000000002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1.1520869999999999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0.1103550000000002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0.39583099999999938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0.34348199999999984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8.5959640000000004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14.678900000000001</c:v>
                </c:pt>
                <c:pt idx="1">
                  <c:v>0</c:v>
                </c:pt>
                <c:pt idx="2">
                  <c:v>76.758399999999995</c:v>
                </c:pt>
                <c:pt idx="3">
                  <c:v>0.61160000000000003</c:v>
                </c:pt>
                <c:pt idx="4">
                  <c:v>0.91739999999999999</c:v>
                </c:pt>
                <c:pt idx="5">
                  <c:v>3.3639000000000001</c:v>
                </c:pt>
                <c:pt idx="6">
                  <c:v>0</c:v>
                </c:pt>
                <c:pt idx="7">
                  <c:v>1.2232000000000001</c:v>
                </c:pt>
                <c:pt idx="8">
                  <c:v>2.4464999999999999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0.33021696031469983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0.11674999999999969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1.2188499999999998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0.11674900000000044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0.41876900000000017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0.66116500000000045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7.0203129999999998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0.29118900992980024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0.15591500000000025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1.6277239999999988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0.15591500000000025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0.55924900000000122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0.31699899999999914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7.3157059999999996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0.38607253586260004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0.1933069999999999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2.0180889999999998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0.19330600000000064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0.69336899999999968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0.86376600000000092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5.4564849999999998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0.26524199999999887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0.19812700000000127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5.5235999999998953E-2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0.57665900000000114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5.5236999999999981E-2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0.19812599999999847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1.609700000000025E-2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9.3799810000000008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0.81269999999999998</c:v>
                </c:pt>
                <c:pt idx="1">
                  <c:v>0.18730000000000002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0.81269999999999998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Your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8.4963901922443501</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5.6618999999999531E-2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0.26336599999999954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7.3424000000001044E-2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0.76653999999999911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7.3424000000001044E-2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0.26336599999999954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0.14532999999999952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8.4174609999999994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0.16627317147079879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6.253900000000101E-2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0.65289699999999939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6.2538999999999234E-2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0.22432100000000155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0.11063899999999904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8.8277190000000001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0.14687423587499993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8.4509999999999863E-2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0.88226300000000002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8.4509000000000611E-2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0.30312499999999964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6.6717000000000581E-2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8.2439900000000002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43.806600000000003</c:v>
                </c:pt>
                <c:pt idx="2">
                  <c:v>55.891199999999998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Your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8.0685884443528497</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9.8381000000000718E-2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0.29252599999999962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8.155400000000057E-2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0.85141199999999984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8.1553999999998794E-2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0.29252600000000051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0.15175100000000086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8.4725830000000002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1.298399999999944E-2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0.25708200000000048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7.167200000000129E-2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0.74825099999999978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7.1672999999998765E-2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0.22614903551539989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8.6600129999999993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6.2146000000000257E-2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0.31275600000000026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8.7194999999999467E-2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0.91029499999999963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8.7195000000001244E-2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0.31275699999999951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3.2676000000000371E-2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8.3193339999999996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0.38377099999999942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0.37719900000000006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0.10516099999999984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1.0978590000000006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0.1051599999999997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0.37719900000000006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0.69174800000000047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6.8224239999999998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Your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7.8385824591601097</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0.34349099999999932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0.31201200000000018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8.6986000000000452E-2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0.90812699999999946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8.6987000000000592E-2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0.31201100000000004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0.16425399999999968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7.6249269999999996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0.18408770072940062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9.0339999999999421E-2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0.94314100000000067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9.0340999999999561E-2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0.32404200000000039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0.59788100000000011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6.9828640000000002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0.10841946760380061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6.6848999999999492E-2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0.69789699999999932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6.6849000000001269E-2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0.23978099999999891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0.23952700000000071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8.6549969999999998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0.11232099999999967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0.40390899999999963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0.11260600000000043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1.1755989999999992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0.11260600000000132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0.40390899999999874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0.49636100000000027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7.252535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0.11199302761539975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0.15044900000000005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1.570659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0.15044900000000005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0.53964299999999987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1.5343050000000007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6.2901100000000003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7.0796000000000001</c:v>
                </c:pt>
                <c:pt idx="1">
                  <c:v>7.6696</c:v>
                </c:pt>
                <c:pt idx="2">
                  <c:v>25.3687</c:v>
                </c:pt>
                <c:pt idx="3">
                  <c:v>59.881999999999998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8.0464168721000817E-2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4.5814999999999273E-2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0.47830300000000037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4.5815000000001049E-2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0.1643340000000002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8.6032999999998694E-2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9.2118330000000004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0.13769300000000051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0.23379100000000008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6.5179000000000542E-2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0.68046099999999932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6.5179000000000542E-2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0.23379100000000008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0.12723699999999916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8.8638089999999998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0.23003497606460055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9.265399999999957E-2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0.96729300000000062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9.2653000000000318E-2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0.33233999999999853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0.38816600000000001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7.827585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Your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8.1728540806614003</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3.0259000000000924E-2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0.24221799999999938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6.7529000000000394E-2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0.70498899999999942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6.7529000000000394E-2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0.24221799999999938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7.7621000000000606E-2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8.9534830000000003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0.35453500000000027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0.32677599999999973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9.1102000000000238E-2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0.95109899999999925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9.1103000000000378E-2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0.32677499999999959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0.23642800000000008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7.5891510000000002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0.29741680768989998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9.5520999999999745E-2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0.9972259999999995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9.5520999999999745E-2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0.34262400000000071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0.36518799999999985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7.9759279999999997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Your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7.17466467113685</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24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7093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64.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RM3 | Northern Care Alliance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RM3 | Northern Care Alliance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RM3 | Northern Care Alliance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5.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1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5.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15.xml.rels><?xml version="1.0" encoding="UTF-8" standalone="yes"?>
<Relationships xmlns="http://schemas.openxmlformats.org/package/2006/relationships"><Relationship Id="rId8" Type="http://schemas.openxmlformats.org/officeDocument/2006/relationships/chart" Target="../charts/chart34.xml"/><Relationship Id="rId3" Type="http://schemas.openxmlformats.org/officeDocument/2006/relationships/chart" Target="../charts/chart29.xml"/><Relationship Id="rId7" Type="http://schemas.openxmlformats.org/officeDocument/2006/relationships/chart" Target="../charts/chart3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chart" Target="../charts/chart30.xml"/><Relationship Id="rId9" Type="http://schemas.openxmlformats.org/officeDocument/2006/relationships/chart" Target="../charts/chart35.xml"/></Relationships>
</file>

<file path=ppt/slides/_rels/slide16.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chart" Target="../charts/chart36.xml"/><Relationship Id="rId7" Type="http://schemas.openxmlformats.org/officeDocument/2006/relationships/chart" Target="../charts/chart4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39.xml"/><Relationship Id="rId5" Type="http://schemas.openxmlformats.org/officeDocument/2006/relationships/chart" Target="../charts/chart38.xml"/><Relationship Id="rId4" Type="http://schemas.openxmlformats.org/officeDocument/2006/relationships/chart" Target="../charts/chart37.xml"/><Relationship Id="rId9" Type="http://schemas.openxmlformats.org/officeDocument/2006/relationships/chart" Target="../charts/chart42.xml"/></Relationships>
</file>

<file path=ppt/slides/_rels/slide17.xml.rels><?xml version="1.0" encoding="UTF-8" standalone="yes"?>
<Relationships xmlns="http://schemas.openxmlformats.org/package/2006/relationships"><Relationship Id="rId3" Type="http://schemas.openxmlformats.org/officeDocument/2006/relationships/chart" Target="../charts/chart43.xml"/><Relationship Id="rId7" Type="http://schemas.openxmlformats.org/officeDocument/2006/relationships/chart" Target="../charts/chart47.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chart" Target="../charts/chart44.xml"/></Relationships>
</file>

<file path=ppt/slides/_rels/slide18.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chart" Target="../charts/chart48.xml"/><Relationship Id="rId1" Type="http://schemas.openxmlformats.org/officeDocument/2006/relationships/slideLayout" Target="../slideLayouts/slideLayout5.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19.xml.rels><?xml version="1.0" encoding="UTF-8" standalone="yes"?>
<Relationships xmlns="http://schemas.openxmlformats.org/package/2006/relationships"><Relationship Id="rId3" Type="http://schemas.openxmlformats.org/officeDocument/2006/relationships/chart" Target="../charts/chart53.xml"/><Relationship Id="rId7" Type="http://schemas.openxmlformats.org/officeDocument/2006/relationships/chart" Target="../charts/chart57.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6.xml"/><Relationship Id="rId5" Type="http://schemas.openxmlformats.org/officeDocument/2006/relationships/chart" Target="../charts/chart55.xml"/><Relationship Id="rId4" Type="http://schemas.openxmlformats.org/officeDocument/2006/relationships/chart" Target="../charts/chart54.xml"/></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64.xml"/><Relationship Id="rId3" Type="http://schemas.openxmlformats.org/officeDocument/2006/relationships/slide" Target="slide4.xml"/><Relationship Id="rId21" Type="http://schemas.openxmlformats.org/officeDocument/2006/relationships/slide" Target="slide4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6.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70.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5.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7.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3.xml"/><Relationship Id="rId30" Type="http://schemas.openxmlformats.org/officeDocument/2006/relationships/slide" Target="slide68.xml"/></Relationships>
</file>

<file path=ppt/slides/_rels/slide20.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5.xml"/><Relationship Id="rId6" Type="http://schemas.openxmlformats.org/officeDocument/2006/relationships/chart" Target="../charts/chart62.xml"/><Relationship Id="rId5" Type="http://schemas.openxmlformats.org/officeDocument/2006/relationships/chart" Target="../charts/chart61.xml"/><Relationship Id="rId4" Type="http://schemas.openxmlformats.org/officeDocument/2006/relationships/chart" Target="../charts/chart60.xml"/></Relationships>
</file>

<file path=ppt/slides/_rels/slide21.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chart" Target="../charts/chart63.xml"/><Relationship Id="rId7" Type="http://schemas.openxmlformats.org/officeDocument/2006/relationships/chart" Target="../charts/chart67.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6.xml"/><Relationship Id="rId5" Type="http://schemas.openxmlformats.org/officeDocument/2006/relationships/chart" Target="../charts/chart65.xml"/><Relationship Id="rId4" Type="http://schemas.openxmlformats.org/officeDocument/2006/relationships/chart" Target="../charts/chart64.xml"/></Relationships>
</file>

<file path=ppt/slides/_rels/slide2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5.xml"/><Relationship Id="rId6" Type="http://schemas.openxmlformats.org/officeDocument/2006/relationships/chart" Target="../charts/chart73.xml"/><Relationship Id="rId5" Type="http://schemas.openxmlformats.org/officeDocument/2006/relationships/chart" Target="../charts/chart72.xml"/><Relationship Id="rId4" Type="http://schemas.openxmlformats.org/officeDocument/2006/relationships/chart" Target="../charts/chart71.xml"/></Relationships>
</file>

<file path=ppt/slides/_rels/slide23.xml.rels><?xml version="1.0" encoding="UTF-8" standalone="yes"?>
<Relationships xmlns="http://schemas.openxmlformats.org/package/2006/relationships"><Relationship Id="rId8" Type="http://schemas.openxmlformats.org/officeDocument/2006/relationships/chart" Target="../charts/chart79.xml"/><Relationship Id="rId3" Type="http://schemas.openxmlformats.org/officeDocument/2006/relationships/chart" Target="../charts/chart74.xml"/><Relationship Id="rId7" Type="http://schemas.openxmlformats.org/officeDocument/2006/relationships/chart" Target="../charts/chart78.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7.xml"/><Relationship Id="rId5" Type="http://schemas.openxmlformats.org/officeDocument/2006/relationships/chart" Target="../charts/chart76.xml"/><Relationship Id="rId4" Type="http://schemas.openxmlformats.org/officeDocument/2006/relationships/chart" Target="../charts/chart75.xml"/><Relationship Id="rId9" Type="http://schemas.openxmlformats.org/officeDocument/2006/relationships/chart" Target="../charts/chart80.xml"/></Relationships>
</file>

<file path=ppt/slides/_rels/slide24.xml.rels><?xml version="1.0" encoding="UTF-8" standalone="yes"?>
<Relationships xmlns="http://schemas.openxmlformats.org/package/2006/relationships"><Relationship Id="rId3" Type="http://schemas.openxmlformats.org/officeDocument/2006/relationships/chart" Target="../charts/chart81.xml"/><Relationship Id="rId7" Type="http://schemas.openxmlformats.org/officeDocument/2006/relationships/chart" Target="../charts/chart85.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4.xml"/><Relationship Id="rId5" Type="http://schemas.openxmlformats.org/officeDocument/2006/relationships/chart" Target="../charts/chart83.xml"/><Relationship Id="rId4" Type="http://schemas.openxmlformats.org/officeDocument/2006/relationships/chart" Target="../charts/chart82.xml"/></Relationships>
</file>

<file path=ppt/slides/_rels/slide25.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chart" Target="../charts/chart86.xml"/><Relationship Id="rId1" Type="http://schemas.openxmlformats.org/officeDocument/2006/relationships/slideLayout" Target="../slideLayouts/slideLayout5.x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chart" Target="../charts/chart88.xml"/></Relationships>
</file>

<file path=ppt/slides/_rels/slide26.xml.rels><?xml version="1.0" encoding="UTF-8" standalone="yes"?>
<Relationships xmlns="http://schemas.openxmlformats.org/package/2006/relationships"><Relationship Id="rId3" Type="http://schemas.openxmlformats.org/officeDocument/2006/relationships/chart" Target="../charts/chart91.xml"/><Relationship Id="rId7" Type="http://schemas.openxmlformats.org/officeDocument/2006/relationships/chart" Target="../charts/chart95.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4.xml"/><Relationship Id="rId5" Type="http://schemas.openxmlformats.org/officeDocument/2006/relationships/chart" Target="../charts/chart93.xml"/><Relationship Id="rId4" Type="http://schemas.openxmlformats.org/officeDocument/2006/relationships/chart" Target="../charts/chart92.xml"/></Relationships>
</file>

<file path=ppt/slides/_rels/slide27.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chart" Target="../charts/chart96.xml"/><Relationship Id="rId1" Type="http://schemas.openxmlformats.org/officeDocument/2006/relationships/slideLayout" Target="../slideLayouts/slideLayout5.xml"/><Relationship Id="rId6" Type="http://schemas.openxmlformats.org/officeDocument/2006/relationships/chart" Target="../charts/chart100.xml"/><Relationship Id="rId5" Type="http://schemas.openxmlformats.org/officeDocument/2006/relationships/chart" Target="../charts/chart99.xml"/><Relationship Id="rId4" Type="http://schemas.openxmlformats.org/officeDocument/2006/relationships/chart" Target="../charts/chart98.xml"/></Relationships>
</file>

<file path=ppt/slides/_rels/slide28.xml.rels><?xml version="1.0" encoding="UTF-8" standalone="yes"?>
<Relationships xmlns="http://schemas.openxmlformats.org/package/2006/relationships"><Relationship Id="rId8" Type="http://schemas.openxmlformats.org/officeDocument/2006/relationships/chart" Target="../charts/chart106.xml"/><Relationship Id="rId3" Type="http://schemas.openxmlformats.org/officeDocument/2006/relationships/chart" Target="../charts/chart101.xml"/><Relationship Id="rId7" Type="http://schemas.openxmlformats.org/officeDocument/2006/relationships/chart" Target="../charts/chart10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4.xml"/><Relationship Id="rId5" Type="http://schemas.openxmlformats.org/officeDocument/2006/relationships/chart" Target="../charts/chart103.xml"/><Relationship Id="rId4" Type="http://schemas.openxmlformats.org/officeDocument/2006/relationships/chart" Target="../charts/chart102.xml"/><Relationship Id="rId9" Type="http://schemas.openxmlformats.org/officeDocument/2006/relationships/chart" Target="../charts/chart107.xml"/></Relationships>
</file>

<file path=ppt/slides/_rels/slide29.xml.rels><?xml version="1.0" encoding="UTF-8" standalone="yes"?>
<Relationships xmlns="http://schemas.openxmlformats.org/package/2006/relationships"><Relationship Id="rId8" Type="http://schemas.openxmlformats.org/officeDocument/2006/relationships/chart" Target="../charts/chart113.xml"/><Relationship Id="rId3" Type="http://schemas.openxmlformats.org/officeDocument/2006/relationships/chart" Target="../charts/chart108.xml"/><Relationship Id="rId7" Type="http://schemas.openxmlformats.org/officeDocument/2006/relationships/chart" Target="../charts/chart112.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1.xml"/><Relationship Id="rId5" Type="http://schemas.openxmlformats.org/officeDocument/2006/relationships/chart" Target="../charts/chart110.xml"/><Relationship Id="rId4" Type="http://schemas.openxmlformats.org/officeDocument/2006/relationships/chart" Target="../charts/chart109.xml"/><Relationship Id="rId9" Type="http://schemas.openxmlformats.org/officeDocument/2006/relationships/chart" Target="../charts/chart1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7.xml"/><Relationship Id="rId4" Type="http://schemas.openxmlformats.org/officeDocument/2006/relationships/chart" Target="../charts/chart116.xml"/></Relationships>
</file>

<file path=ppt/slides/_rels/slide31.xml.rels><?xml version="1.0" encoding="UTF-8" standalone="yes"?>
<Relationships xmlns="http://schemas.openxmlformats.org/package/2006/relationships"><Relationship Id="rId3" Type="http://schemas.openxmlformats.org/officeDocument/2006/relationships/chart" Target="../charts/chart119.xml"/><Relationship Id="rId2" Type="http://schemas.openxmlformats.org/officeDocument/2006/relationships/chart" Target="../charts/chart118.xml"/><Relationship Id="rId1" Type="http://schemas.openxmlformats.org/officeDocument/2006/relationships/slideLayout" Target="../slideLayouts/slideLayout5.xml"/><Relationship Id="rId6" Type="http://schemas.openxmlformats.org/officeDocument/2006/relationships/chart" Target="../charts/chart122.xml"/><Relationship Id="rId5" Type="http://schemas.openxmlformats.org/officeDocument/2006/relationships/chart" Target="../charts/chart121.xml"/><Relationship Id="rId4" Type="http://schemas.openxmlformats.org/officeDocument/2006/relationships/chart" Target="../charts/chart120.xml"/></Relationships>
</file>

<file path=ppt/slides/_rels/slide32.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5.xml"/><Relationship Id="rId4" Type="http://schemas.openxmlformats.org/officeDocument/2006/relationships/chart" Target="../charts/chart124.xml"/></Relationships>
</file>

<file path=ppt/slides/_rels/slide33.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5.xml"/><Relationship Id="rId6" Type="http://schemas.openxmlformats.org/officeDocument/2006/relationships/chart" Target="../charts/chart130.xml"/><Relationship Id="rId5" Type="http://schemas.openxmlformats.org/officeDocument/2006/relationships/chart" Target="../charts/chart129.xml"/><Relationship Id="rId4" Type="http://schemas.openxmlformats.org/officeDocument/2006/relationships/chart" Target="../charts/chart128.xml"/></Relationships>
</file>

<file path=ppt/slides/_rels/slide34.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3.xml"/><Relationship Id="rId4" Type="http://schemas.openxmlformats.org/officeDocument/2006/relationships/chart" Target="../charts/chart132.xml"/></Relationships>
</file>

<file path=ppt/slides/_rels/slide35.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chart" Target="../charts/chart134.xml"/><Relationship Id="rId1" Type="http://schemas.openxmlformats.org/officeDocument/2006/relationships/slideLayout" Target="../slideLayouts/slideLayout5.xml"/><Relationship Id="rId6" Type="http://schemas.openxmlformats.org/officeDocument/2006/relationships/chart" Target="../charts/chart138.xml"/><Relationship Id="rId5" Type="http://schemas.openxmlformats.org/officeDocument/2006/relationships/chart" Target="../charts/chart137.xml"/><Relationship Id="rId4" Type="http://schemas.openxmlformats.org/officeDocument/2006/relationships/chart" Target="../charts/chart136.xml"/></Relationships>
</file>

<file path=ppt/slides/_rels/slide36.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1.xml"/><Relationship Id="rId4" Type="http://schemas.openxmlformats.org/officeDocument/2006/relationships/chart" Target="../charts/chart1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7.xml"/><Relationship Id="rId3" Type="http://schemas.openxmlformats.org/officeDocument/2006/relationships/chart" Target="../charts/chart142.xml"/><Relationship Id="rId7" Type="http://schemas.openxmlformats.org/officeDocument/2006/relationships/chart" Target="../charts/chart14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5.xml"/><Relationship Id="rId5" Type="http://schemas.openxmlformats.org/officeDocument/2006/relationships/chart" Target="../charts/chart144.xml"/><Relationship Id="rId4" Type="http://schemas.openxmlformats.org/officeDocument/2006/relationships/chart" Target="../charts/chart143.xml"/><Relationship Id="rId9" Type="http://schemas.openxmlformats.org/officeDocument/2006/relationships/chart" Target="../charts/chart148.xml"/></Relationships>
</file>

<file path=ppt/slides/_rels/slide39.xml.rels><?xml version="1.0" encoding="UTF-8" standalone="yes"?>
<Relationships xmlns="http://schemas.openxmlformats.org/package/2006/relationships"><Relationship Id="rId8" Type="http://schemas.openxmlformats.org/officeDocument/2006/relationships/chart" Target="../charts/chart154.xml"/><Relationship Id="rId3" Type="http://schemas.openxmlformats.org/officeDocument/2006/relationships/chart" Target="../charts/chart149.xml"/><Relationship Id="rId7" Type="http://schemas.openxmlformats.org/officeDocument/2006/relationships/chart" Target="../charts/chart153.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2.xml"/><Relationship Id="rId5" Type="http://schemas.openxmlformats.org/officeDocument/2006/relationships/chart" Target="../charts/chart151.xml"/><Relationship Id="rId4" Type="http://schemas.openxmlformats.org/officeDocument/2006/relationships/chart" Target="../charts/chart150.xml"/><Relationship Id="rId9" Type="http://schemas.openxmlformats.org/officeDocument/2006/relationships/chart" Target="../charts/chart155.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1.xml"/><Relationship Id="rId3" Type="http://schemas.openxmlformats.org/officeDocument/2006/relationships/chart" Target="../charts/chart156.xml"/><Relationship Id="rId7" Type="http://schemas.openxmlformats.org/officeDocument/2006/relationships/chart" Target="../charts/chart160.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59.xml"/><Relationship Id="rId5" Type="http://schemas.openxmlformats.org/officeDocument/2006/relationships/chart" Target="../charts/chart158.xml"/><Relationship Id="rId4" Type="http://schemas.openxmlformats.org/officeDocument/2006/relationships/chart" Target="../charts/chart157.xml"/><Relationship Id="rId9" Type="http://schemas.openxmlformats.org/officeDocument/2006/relationships/chart" Target="../charts/chart162.xml"/></Relationships>
</file>

<file path=ppt/slides/_rels/slide41.xml.rels><?xml version="1.0" encoding="UTF-8" standalone="yes"?>
<Relationships xmlns="http://schemas.openxmlformats.org/package/2006/relationships"><Relationship Id="rId8" Type="http://schemas.openxmlformats.org/officeDocument/2006/relationships/chart" Target="../charts/chart168.xml"/><Relationship Id="rId3" Type="http://schemas.openxmlformats.org/officeDocument/2006/relationships/chart" Target="../charts/chart163.xml"/><Relationship Id="rId7" Type="http://schemas.openxmlformats.org/officeDocument/2006/relationships/chart" Target="../charts/chart167.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6.xml"/><Relationship Id="rId5" Type="http://schemas.openxmlformats.org/officeDocument/2006/relationships/chart" Target="../charts/chart165.xml"/><Relationship Id="rId4" Type="http://schemas.openxmlformats.org/officeDocument/2006/relationships/chart" Target="../charts/chart164.xml"/><Relationship Id="rId9" Type="http://schemas.openxmlformats.org/officeDocument/2006/relationships/chart" Target="../charts/chart169.xml"/></Relationships>
</file>

<file path=ppt/slides/_rels/slide42.xml.rels><?xml version="1.0" encoding="UTF-8" standalone="yes"?>
<Relationships xmlns="http://schemas.openxmlformats.org/package/2006/relationships"><Relationship Id="rId8" Type="http://schemas.openxmlformats.org/officeDocument/2006/relationships/chart" Target="../charts/chart175.xml"/><Relationship Id="rId3" Type="http://schemas.openxmlformats.org/officeDocument/2006/relationships/chart" Target="../charts/chart170.xml"/><Relationship Id="rId7" Type="http://schemas.openxmlformats.org/officeDocument/2006/relationships/chart" Target="../charts/chart17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3.xml"/><Relationship Id="rId5" Type="http://schemas.openxmlformats.org/officeDocument/2006/relationships/chart" Target="../charts/chart172.xml"/><Relationship Id="rId4" Type="http://schemas.openxmlformats.org/officeDocument/2006/relationships/chart" Target="../charts/chart171.xml"/><Relationship Id="rId9" Type="http://schemas.openxmlformats.org/officeDocument/2006/relationships/chart" Target="../charts/chart176.xml"/></Relationships>
</file>

<file path=ppt/slides/_rels/slide43.xml.rels><?xml version="1.0" encoding="UTF-8" standalone="yes"?>
<Relationships xmlns="http://schemas.openxmlformats.org/package/2006/relationships"><Relationship Id="rId8" Type="http://schemas.openxmlformats.org/officeDocument/2006/relationships/chart" Target="../charts/chart182.xml"/><Relationship Id="rId3" Type="http://schemas.openxmlformats.org/officeDocument/2006/relationships/chart" Target="../charts/chart177.xml"/><Relationship Id="rId7" Type="http://schemas.openxmlformats.org/officeDocument/2006/relationships/chart" Target="../charts/chart181.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0.xml"/><Relationship Id="rId5" Type="http://schemas.openxmlformats.org/officeDocument/2006/relationships/chart" Target="../charts/chart179.xml"/><Relationship Id="rId4" Type="http://schemas.openxmlformats.org/officeDocument/2006/relationships/chart" Target="../charts/chart178.xml"/><Relationship Id="rId9" Type="http://schemas.openxmlformats.org/officeDocument/2006/relationships/chart" Target="../charts/chart183.xml"/></Relationships>
</file>

<file path=ppt/slides/_rels/slide44.xml.rels><?xml version="1.0" encoding="UTF-8" standalone="yes"?>
<Relationships xmlns="http://schemas.openxmlformats.org/package/2006/relationships"><Relationship Id="rId8" Type="http://schemas.openxmlformats.org/officeDocument/2006/relationships/chart" Target="../charts/chart189.xml"/><Relationship Id="rId3" Type="http://schemas.openxmlformats.org/officeDocument/2006/relationships/chart" Target="../charts/chart184.xml"/><Relationship Id="rId7" Type="http://schemas.openxmlformats.org/officeDocument/2006/relationships/chart" Target="../charts/chart188.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7.xml"/><Relationship Id="rId5" Type="http://schemas.openxmlformats.org/officeDocument/2006/relationships/chart" Target="../charts/chart186.xml"/><Relationship Id="rId4" Type="http://schemas.openxmlformats.org/officeDocument/2006/relationships/chart" Target="../charts/chart185.xml"/><Relationship Id="rId9" Type="http://schemas.openxmlformats.org/officeDocument/2006/relationships/chart" Target="../charts/chart190.xml"/></Relationships>
</file>

<file path=ppt/slides/_rels/slide45.xml.rels><?xml version="1.0" encoding="UTF-8" standalone="yes"?>
<Relationships xmlns="http://schemas.openxmlformats.org/package/2006/relationships"><Relationship Id="rId8" Type="http://schemas.openxmlformats.org/officeDocument/2006/relationships/chart" Target="../charts/chart196.xml"/><Relationship Id="rId3" Type="http://schemas.openxmlformats.org/officeDocument/2006/relationships/chart" Target="../charts/chart191.xml"/><Relationship Id="rId7" Type="http://schemas.openxmlformats.org/officeDocument/2006/relationships/chart" Target="../charts/chart195.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4.xml"/><Relationship Id="rId5" Type="http://schemas.openxmlformats.org/officeDocument/2006/relationships/chart" Target="../charts/chart193.xml"/><Relationship Id="rId4" Type="http://schemas.openxmlformats.org/officeDocument/2006/relationships/chart" Target="../charts/chart192.xml"/><Relationship Id="rId9" Type="http://schemas.openxmlformats.org/officeDocument/2006/relationships/chart" Target="../charts/chart197.xml"/></Relationships>
</file>

<file path=ppt/slides/_rels/slide46.xml.rels><?xml version="1.0" encoding="UTF-8" standalone="yes"?>
<Relationships xmlns="http://schemas.openxmlformats.org/package/2006/relationships"><Relationship Id="rId8" Type="http://schemas.openxmlformats.org/officeDocument/2006/relationships/chart" Target="../charts/chart203.xml"/><Relationship Id="rId3" Type="http://schemas.openxmlformats.org/officeDocument/2006/relationships/chart" Target="../charts/chart198.xml"/><Relationship Id="rId7" Type="http://schemas.openxmlformats.org/officeDocument/2006/relationships/chart" Target="../charts/chart202.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1.xml"/><Relationship Id="rId5" Type="http://schemas.openxmlformats.org/officeDocument/2006/relationships/chart" Target="../charts/chart200.xml"/><Relationship Id="rId4" Type="http://schemas.openxmlformats.org/officeDocument/2006/relationships/chart" Target="../charts/chart199.xml"/><Relationship Id="rId9" Type="http://schemas.openxmlformats.org/officeDocument/2006/relationships/chart" Target="../charts/chart204.xml"/></Relationships>
</file>

<file path=ppt/slides/_rels/slide47.xml.rels><?xml version="1.0" encoding="UTF-8" standalone="yes"?>
<Relationships xmlns="http://schemas.openxmlformats.org/package/2006/relationships"><Relationship Id="rId8" Type="http://schemas.openxmlformats.org/officeDocument/2006/relationships/chart" Target="../charts/chart210.xml"/><Relationship Id="rId3" Type="http://schemas.openxmlformats.org/officeDocument/2006/relationships/chart" Target="../charts/chart205.xml"/><Relationship Id="rId7" Type="http://schemas.openxmlformats.org/officeDocument/2006/relationships/chart" Target="../charts/chart209.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8.xml"/><Relationship Id="rId5" Type="http://schemas.openxmlformats.org/officeDocument/2006/relationships/chart" Target="../charts/chart207.xml"/><Relationship Id="rId4" Type="http://schemas.openxmlformats.org/officeDocument/2006/relationships/chart" Target="../charts/chart206.xml"/><Relationship Id="rId9" Type="http://schemas.openxmlformats.org/officeDocument/2006/relationships/chart" Target="../charts/chart211.xml"/></Relationships>
</file>

<file path=ppt/slides/_rels/slide48.xml.rels><?xml version="1.0" encoding="UTF-8" standalone="yes"?>
<Relationships xmlns="http://schemas.openxmlformats.org/package/2006/relationships"><Relationship Id="rId8" Type="http://schemas.openxmlformats.org/officeDocument/2006/relationships/chart" Target="../charts/chart217.xml"/><Relationship Id="rId3" Type="http://schemas.openxmlformats.org/officeDocument/2006/relationships/chart" Target="../charts/chart212.xml"/><Relationship Id="rId7" Type="http://schemas.openxmlformats.org/officeDocument/2006/relationships/chart" Target="../charts/chart216.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5.xml"/><Relationship Id="rId5" Type="http://schemas.openxmlformats.org/officeDocument/2006/relationships/chart" Target="../charts/chart214.xml"/><Relationship Id="rId4" Type="http://schemas.openxmlformats.org/officeDocument/2006/relationships/chart" Target="../charts/chart213.xml"/><Relationship Id="rId9" Type="http://schemas.openxmlformats.org/officeDocument/2006/relationships/chart" Target="../charts/chart218.xml"/></Relationships>
</file>

<file path=ppt/slides/_rels/slide49.xml.rels><?xml version="1.0" encoding="UTF-8" standalone="yes"?>
<Relationships xmlns="http://schemas.openxmlformats.org/package/2006/relationships"><Relationship Id="rId8" Type="http://schemas.openxmlformats.org/officeDocument/2006/relationships/chart" Target="../charts/chart224.xml"/><Relationship Id="rId3" Type="http://schemas.openxmlformats.org/officeDocument/2006/relationships/chart" Target="../charts/chart219.xml"/><Relationship Id="rId7" Type="http://schemas.openxmlformats.org/officeDocument/2006/relationships/chart" Target="../charts/chart223.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2.xml"/><Relationship Id="rId5" Type="http://schemas.openxmlformats.org/officeDocument/2006/relationships/chart" Target="../charts/chart221.xml"/><Relationship Id="rId4" Type="http://schemas.openxmlformats.org/officeDocument/2006/relationships/chart" Target="../charts/chart220.xml"/><Relationship Id="rId9" Type="http://schemas.openxmlformats.org/officeDocument/2006/relationships/chart" Target="../charts/chart225.xml"/></Relationships>
</file>

<file path=ppt/slides/_rels/slide5.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1.xml"/><Relationship Id="rId3" Type="http://schemas.openxmlformats.org/officeDocument/2006/relationships/chart" Target="../charts/chart226.xml"/><Relationship Id="rId7" Type="http://schemas.openxmlformats.org/officeDocument/2006/relationships/chart" Target="../charts/chart230.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29.xml"/><Relationship Id="rId5" Type="http://schemas.openxmlformats.org/officeDocument/2006/relationships/chart" Target="../charts/chart228.xml"/><Relationship Id="rId4" Type="http://schemas.openxmlformats.org/officeDocument/2006/relationships/chart" Target="../charts/chart227.xml"/><Relationship Id="rId9" Type="http://schemas.openxmlformats.org/officeDocument/2006/relationships/chart" Target="../charts/chart232.xml"/></Relationships>
</file>

<file path=ppt/slides/_rels/slide51.xml.rels><?xml version="1.0" encoding="UTF-8" standalone="yes"?>
<Relationships xmlns="http://schemas.openxmlformats.org/package/2006/relationships"><Relationship Id="rId8" Type="http://schemas.openxmlformats.org/officeDocument/2006/relationships/chart" Target="../charts/chart238.xml"/><Relationship Id="rId3" Type="http://schemas.openxmlformats.org/officeDocument/2006/relationships/chart" Target="../charts/chart233.xml"/><Relationship Id="rId7" Type="http://schemas.openxmlformats.org/officeDocument/2006/relationships/chart" Target="../charts/chart237.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6.xml"/><Relationship Id="rId5" Type="http://schemas.openxmlformats.org/officeDocument/2006/relationships/chart" Target="../charts/chart235.xml"/><Relationship Id="rId4" Type="http://schemas.openxmlformats.org/officeDocument/2006/relationships/chart" Target="../charts/chart234.xml"/><Relationship Id="rId9" Type="http://schemas.openxmlformats.org/officeDocument/2006/relationships/chart" Target="../charts/chart239.xml"/></Relationships>
</file>

<file path=ppt/slides/_rels/slide52.xml.rels><?xml version="1.0" encoding="UTF-8" standalone="yes"?>
<Relationships xmlns="http://schemas.openxmlformats.org/package/2006/relationships"><Relationship Id="rId8" Type="http://schemas.openxmlformats.org/officeDocument/2006/relationships/chart" Target="../charts/chart245.xml"/><Relationship Id="rId3" Type="http://schemas.openxmlformats.org/officeDocument/2006/relationships/chart" Target="../charts/chart240.xml"/><Relationship Id="rId7" Type="http://schemas.openxmlformats.org/officeDocument/2006/relationships/chart" Target="../charts/chart244.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3.xml"/><Relationship Id="rId5" Type="http://schemas.openxmlformats.org/officeDocument/2006/relationships/chart" Target="../charts/chart242.xml"/><Relationship Id="rId4" Type="http://schemas.openxmlformats.org/officeDocument/2006/relationships/chart" Target="../charts/chart241.xml"/><Relationship Id="rId9" Type="http://schemas.openxmlformats.org/officeDocument/2006/relationships/chart" Target="../charts/chart246.xml"/></Relationships>
</file>

<file path=ppt/slides/_rels/slide53.xml.rels><?xml version="1.0" encoding="UTF-8" standalone="yes"?>
<Relationships xmlns="http://schemas.openxmlformats.org/package/2006/relationships"><Relationship Id="rId8" Type="http://schemas.openxmlformats.org/officeDocument/2006/relationships/chart" Target="../charts/chart252.xml"/><Relationship Id="rId3" Type="http://schemas.openxmlformats.org/officeDocument/2006/relationships/chart" Target="../charts/chart247.xml"/><Relationship Id="rId7" Type="http://schemas.openxmlformats.org/officeDocument/2006/relationships/chart" Target="../charts/chart25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0.xml"/><Relationship Id="rId5" Type="http://schemas.openxmlformats.org/officeDocument/2006/relationships/chart" Target="../charts/chart249.xml"/><Relationship Id="rId4" Type="http://schemas.openxmlformats.org/officeDocument/2006/relationships/chart" Target="../charts/chart248.xml"/><Relationship Id="rId9" Type="http://schemas.openxmlformats.org/officeDocument/2006/relationships/chart" Target="../charts/chart253.xml"/></Relationships>
</file>

<file path=ppt/slides/_rels/slide54.xml.rels><?xml version="1.0" encoding="UTF-8" standalone="yes"?>
<Relationships xmlns="http://schemas.openxmlformats.org/package/2006/relationships"><Relationship Id="rId8" Type="http://schemas.openxmlformats.org/officeDocument/2006/relationships/chart" Target="../charts/chart259.xml"/><Relationship Id="rId3" Type="http://schemas.openxmlformats.org/officeDocument/2006/relationships/chart" Target="../charts/chart254.xml"/><Relationship Id="rId7" Type="http://schemas.openxmlformats.org/officeDocument/2006/relationships/chart" Target="../charts/chart258.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7.xml"/><Relationship Id="rId5" Type="http://schemas.openxmlformats.org/officeDocument/2006/relationships/chart" Target="../charts/chart256.xml"/><Relationship Id="rId4" Type="http://schemas.openxmlformats.org/officeDocument/2006/relationships/chart" Target="../charts/chart255.xml"/><Relationship Id="rId9" Type="http://schemas.openxmlformats.org/officeDocument/2006/relationships/chart" Target="../charts/chart260.xml"/></Relationships>
</file>

<file path=ppt/slides/_rels/slide55.xml.rels><?xml version="1.0" encoding="UTF-8" standalone="yes"?>
<Relationships xmlns="http://schemas.openxmlformats.org/package/2006/relationships"><Relationship Id="rId8" Type="http://schemas.openxmlformats.org/officeDocument/2006/relationships/chart" Target="../charts/chart266.xml"/><Relationship Id="rId3" Type="http://schemas.openxmlformats.org/officeDocument/2006/relationships/chart" Target="../charts/chart261.xml"/><Relationship Id="rId7" Type="http://schemas.openxmlformats.org/officeDocument/2006/relationships/chart" Target="../charts/chart265.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4.xml"/><Relationship Id="rId5" Type="http://schemas.openxmlformats.org/officeDocument/2006/relationships/chart" Target="../charts/chart263.xml"/><Relationship Id="rId4" Type="http://schemas.openxmlformats.org/officeDocument/2006/relationships/chart" Target="../charts/chart262.xml"/><Relationship Id="rId9" Type="http://schemas.openxmlformats.org/officeDocument/2006/relationships/chart" Target="../charts/chart267.xml"/></Relationships>
</file>

<file path=ppt/slides/_rels/slide56.xml.rels><?xml version="1.0" encoding="UTF-8" standalone="yes"?>
<Relationships xmlns="http://schemas.openxmlformats.org/package/2006/relationships"><Relationship Id="rId8" Type="http://schemas.openxmlformats.org/officeDocument/2006/relationships/chart" Target="../charts/chart273.xml"/><Relationship Id="rId3" Type="http://schemas.openxmlformats.org/officeDocument/2006/relationships/chart" Target="../charts/chart268.xml"/><Relationship Id="rId7" Type="http://schemas.openxmlformats.org/officeDocument/2006/relationships/chart" Target="../charts/chart272.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1.xml"/><Relationship Id="rId5" Type="http://schemas.openxmlformats.org/officeDocument/2006/relationships/chart" Target="../charts/chart270.xml"/><Relationship Id="rId4" Type="http://schemas.openxmlformats.org/officeDocument/2006/relationships/chart" Target="../charts/chart269.xml"/><Relationship Id="rId9" Type="http://schemas.openxmlformats.org/officeDocument/2006/relationships/chart" Target="../charts/chart274.xml"/></Relationships>
</file>

<file path=ppt/slides/_rels/slide57.xml.rels><?xml version="1.0" encoding="UTF-8" standalone="yes"?>
<Relationships xmlns="http://schemas.openxmlformats.org/package/2006/relationships"><Relationship Id="rId8" Type="http://schemas.openxmlformats.org/officeDocument/2006/relationships/chart" Target="../charts/chart280.xml"/><Relationship Id="rId3" Type="http://schemas.openxmlformats.org/officeDocument/2006/relationships/chart" Target="../charts/chart275.xml"/><Relationship Id="rId7" Type="http://schemas.openxmlformats.org/officeDocument/2006/relationships/chart" Target="../charts/chart279.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8.xml"/><Relationship Id="rId5" Type="http://schemas.openxmlformats.org/officeDocument/2006/relationships/chart" Target="../charts/chart277.xml"/><Relationship Id="rId4" Type="http://schemas.openxmlformats.org/officeDocument/2006/relationships/chart" Target="../charts/chart276.xml"/><Relationship Id="rId9" Type="http://schemas.openxmlformats.org/officeDocument/2006/relationships/chart" Target="../charts/chart281.xml"/></Relationships>
</file>

<file path=ppt/slides/_rels/slide58.xml.rels><?xml version="1.0" encoding="UTF-8" standalone="yes"?>
<Relationships xmlns="http://schemas.openxmlformats.org/package/2006/relationships"><Relationship Id="rId8" Type="http://schemas.openxmlformats.org/officeDocument/2006/relationships/chart" Target="../charts/chart287.xml"/><Relationship Id="rId3" Type="http://schemas.openxmlformats.org/officeDocument/2006/relationships/chart" Target="../charts/chart282.xml"/><Relationship Id="rId7" Type="http://schemas.openxmlformats.org/officeDocument/2006/relationships/chart" Target="../charts/chart286.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5.xml"/><Relationship Id="rId5" Type="http://schemas.openxmlformats.org/officeDocument/2006/relationships/chart" Target="../charts/chart284.xml"/><Relationship Id="rId4" Type="http://schemas.openxmlformats.org/officeDocument/2006/relationships/chart" Target="../charts/chart283.xml"/><Relationship Id="rId9" Type="http://schemas.openxmlformats.org/officeDocument/2006/relationships/chart" Target="../charts/chart288.xml"/></Relationships>
</file>

<file path=ppt/slides/_rels/slide59.xml.rels><?xml version="1.0" encoding="UTF-8" standalone="yes"?>
<Relationships xmlns="http://schemas.openxmlformats.org/package/2006/relationships"><Relationship Id="rId8" Type="http://schemas.openxmlformats.org/officeDocument/2006/relationships/chart" Target="../charts/chart294.xml"/><Relationship Id="rId3" Type="http://schemas.openxmlformats.org/officeDocument/2006/relationships/chart" Target="../charts/chart289.xml"/><Relationship Id="rId7" Type="http://schemas.openxmlformats.org/officeDocument/2006/relationships/chart" Target="../charts/chart293.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2.xml"/><Relationship Id="rId5" Type="http://schemas.openxmlformats.org/officeDocument/2006/relationships/chart" Target="../charts/chart291.xml"/><Relationship Id="rId4" Type="http://schemas.openxmlformats.org/officeDocument/2006/relationships/chart" Target="../charts/chart290.xml"/><Relationship Id="rId9" Type="http://schemas.openxmlformats.org/officeDocument/2006/relationships/chart" Target="../charts/chart295.xml"/></Relationships>
</file>

<file path=ppt/slides/_rels/slide6.xml.rels><?xml version="1.0" encoding="UTF-8" standalone="yes"?>
<Relationships xmlns="http://schemas.openxmlformats.org/package/2006/relationships"><Relationship Id="rId3" Type="http://schemas.openxmlformats.org/officeDocument/2006/relationships/slide" Target="slide69.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1.xml"/><Relationship Id="rId3" Type="http://schemas.openxmlformats.org/officeDocument/2006/relationships/chart" Target="../charts/chart296.xml"/><Relationship Id="rId7" Type="http://schemas.openxmlformats.org/officeDocument/2006/relationships/chart" Target="../charts/chart300.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299.xml"/><Relationship Id="rId5" Type="http://schemas.openxmlformats.org/officeDocument/2006/relationships/chart" Target="../charts/chart298.xml"/><Relationship Id="rId4" Type="http://schemas.openxmlformats.org/officeDocument/2006/relationships/chart" Target="../charts/chart297.xml"/><Relationship Id="rId9" Type="http://schemas.openxmlformats.org/officeDocument/2006/relationships/chart" Target="../charts/chart302.xml"/></Relationships>
</file>

<file path=ppt/slides/_rels/slide61.xml.rels><?xml version="1.0" encoding="UTF-8" standalone="yes"?>
<Relationships xmlns="http://schemas.openxmlformats.org/package/2006/relationships"><Relationship Id="rId3" Type="http://schemas.openxmlformats.org/officeDocument/2006/relationships/chart" Target="../charts/chart303.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6.xml"/><Relationship Id="rId5" Type="http://schemas.openxmlformats.org/officeDocument/2006/relationships/chart" Target="../charts/chart305.xml"/><Relationship Id="rId4" Type="http://schemas.openxmlformats.org/officeDocument/2006/relationships/chart" Target="../charts/chart30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307.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309.xml"/><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chart" Target="../charts/chart311.xml"/><Relationship Id="rId4" Type="http://schemas.openxmlformats.org/officeDocument/2006/relationships/chart" Target="../charts/chart310.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slide" Target="slide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Northern Care Alliance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9510090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10629652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Q38. Were you given enough notice about when you were going to leave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233098080"/>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21820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843309796"/>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873508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9427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59168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129814087"/>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8994685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5467671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71475376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8862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5900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2971084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45221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69530650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07050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655325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414838445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11944617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143237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91010361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844833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4117523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9414741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14510268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1171427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12851105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28053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49495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722519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1676365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5009497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5742610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61530727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694472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07842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95405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81893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1417614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85619378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47999451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54372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01825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3312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015646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0355441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73332960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442383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2089051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2395761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475007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42545405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58212399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36995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4026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29"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29"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0"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1"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2"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0"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0"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0"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99439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14214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384514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39855229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56605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7639943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70231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0264336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05597295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76131921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794219450"/>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1931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80944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8071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1750043"/>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15772363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4083031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58096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0946985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69340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27632623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85371160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22274381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71572919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18411965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86601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85679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20995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97635644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9843590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18821602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75925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7252748"/>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28211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89924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47466569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911555834"/>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928647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8053411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194834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8990275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47894460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78222670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65015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66379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13029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847750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0883154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58232638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846077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59379297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317053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3622734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878030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6052186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617080829"/>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7596642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24487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92987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55780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7977422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4076363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44423129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23081957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1985855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69965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99649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917604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0190709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22483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45699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43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1156451"/>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13074834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78044088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310432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68213705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413575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605015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63006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57143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43690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536323"/>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86022875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93035646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356062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21741976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240509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69350806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9205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65827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69839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9480477"/>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60703354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449553681"/>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527101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7774393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57590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05862318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75846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88484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19344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7326505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41002489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7099644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7460692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4619689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9478145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13700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46152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7426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23442713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9607948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0207453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1119297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201390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0920932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3773758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37099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476306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9663191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306867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5098497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3607857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81211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3471236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5147716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12143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9973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4301414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8364314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9284141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6328993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4926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4183008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579678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494052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2291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2730894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3483675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7198823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1638792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31284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1168332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9134152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58775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56291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5184410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3969325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5155255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7538498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27489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6406745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0568695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58379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0645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088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9934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65558677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37845971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4535784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97299925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0566608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4384532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(82)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84626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948275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1815727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0079862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473691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30306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96854247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58022627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45052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24631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3685238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29106246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63043671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26137080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63754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2611744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71361077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20921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52132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76849261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19238204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3932010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6820599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22076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6141050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5167674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7085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03110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3038214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46772423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249569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2332784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7137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0612824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1938012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63945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90432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47118924"/>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40137945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7066005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306147640"/>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07914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7314304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8378798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30783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98748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5832773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42633173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7712733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3030155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68281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6034105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7450401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27663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76987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3488263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9367665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9920117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111734629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68326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091183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42575107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29897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14188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4156807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0572501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6970810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8804472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06575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7620002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8987971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41632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94563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8987699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2583617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8436660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8742905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712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936191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1424890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41870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83106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858064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2510552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496368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7648742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8648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1967958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0197674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25918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5630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4180348505"/>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2804431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0300397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67563787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58615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65286366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29729019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84458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42694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817351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0620565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3744426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2233728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89590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1363183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826999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04147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02595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43716394"/>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6874568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8158008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1055639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83633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3040780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5877076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(140)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6280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98991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1042660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4081640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5392186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0130164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31992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4616946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2198382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60710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27592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37553454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9313236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3798681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028402585"/>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75341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6398864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2227070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467045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3096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50326423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5018793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9810920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8436565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78943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14951441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62429335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67824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15987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1349581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9320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8640270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3619354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SALFORD ROYAL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FAIRFIELD GENERAL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OLDHAM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106638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is not available for your trust.</a:t>
            </a:r>
          </a:p>
          <a:p>
            <a:pPr>
              <a:lnSpc>
                <a:spcPct val="110000"/>
              </a:lnSpc>
              <a:spcBef>
                <a:spcPts val="600"/>
              </a:spcBef>
            </a:pPr>
            <a:r>
              <a:rPr kumimoji="0" lang="en-GB" sz="2000" i="0" u="none" strike="noStrike" kern="1200" cap="none" spc="0" normalizeH="0" baseline="0" noProof="0" dirty="0">
                <a:ln>
                  <a:noFill/>
                </a:ln>
                <a:solidFill>
                  <a:prstClr val="white"/>
                </a:solidFill>
                <a:effectLst/>
                <a:uLnTx/>
                <a:uFillTx/>
                <a:latin typeface="Arial"/>
                <a:ea typeface="+mj-ea"/>
                <a:cs typeface="+mj-cs"/>
              </a:rPr>
              <a:t>Data for trusts which have undergone significant restructuring (i.e. mergers and closures) should not be compared with previous survey results.</a:t>
            </a: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92853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87391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62962934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Q7. Did the hospital staff explain the reasons for changing wards during the night in a way you could understand?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19744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20592409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3386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293885814"/>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Northern Care Alliance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448923993"/>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Dietary needs or requirements: patients being offered food that met any dietary needs or requirements they had
Support from health or social care services: patients being given enough support from health or social care services to help them recover or manage their condition after leaving hospital
Further health or social care services: patients being given information about further health or social care services they may need after leaving hospital
Notice about leaving hospital: patients being given enough notice about when they were going to leave hospital
After the operation or procedure: patients being given an explanation from staff of how their operation or procedure went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99914704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Enough nurses: patients feeling there were enough nurses on duty to care for them in hospital
Noise from other patients: patients not being bothered by noise at night from other patients
Feedback on care: patients being asked to give their views on the quality of their care
Waiting to get to a bed: patients feeling that they waited the right amount of time to get to a bed on a ward after they arrived at the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1248 inpatients at Northern Care Alliance NHS Foundation Trust who had attended in late 2021. Responses were received from 339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21874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6778301"/>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339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22100010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382689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80466347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866146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28%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94222950"/>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N/A</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9589969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25505332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82450668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714236638"/>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11865818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8993149"/>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89608208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27000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4" name="Title 3">
            <a:extLst>
              <a:ext uri="{FF2B5EF4-FFF2-40B4-BE49-F238E27FC236}">
                <a16:creationId xmlns:a16="http://schemas.microsoft.com/office/drawing/2014/main" id="{CFB12D89-4CA5-4480-9409-6204A9CB9E16}"/>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02201247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sp>
        <p:nvSpPr>
          <p:cNvPr id="18" name="TextBox 17">
            <a:extLst>
              <a:ext uri="{FF2B5EF4-FFF2-40B4-BE49-F238E27FC236}">
                <a16:creationId xmlns:a16="http://schemas.microsoft.com/office/drawing/2014/main" id="{E2DE8B63-A77A-4DEF-8735-7839E319ED16}"/>
              </a:ext>
            </a:extLst>
          </p:cNvPr>
          <p:cNvSpPr txBox="1"/>
          <p:nvPr/>
        </p:nvSpPr>
        <p:spPr>
          <a:xfrm>
            <a:off x="6251140" y="2881579"/>
            <a:ext cx="5425551" cy="723275"/>
          </a:xfrm>
          <a:prstGeom prst="rect">
            <a:avLst/>
          </a:prstGeom>
          <a:noFill/>
        </p:spPr>
        <p:txBody>
          <a:bodyPr wrap="square">
            <a:spAutoFit/>
          </a:bodyPr>
          <a:lstStyle/>
          <a:p>
            <a:pPr algn="ctr">
              <a:spcAft>
                <a:spcPts val="600"/>
              </a:spcAft>
            </a:pPr>
            <a:r>
              <a:rPr lang="en-GB" sz="1200" i="1" dirty="0">
                <a:solidFill>
                  <a:srgbClr val="000000"/>
                </a:solidFill>
                <a:effectLst/>
                <a:latin typeface="Arial" panose="020B0604020202020204" pitchFamily="34" charset="0"/>
                <a:ea typeface="Times New Roman" panose="02020603050405020304" pitchFamily="18" charset="0"/>
              </a:rPr>
              <a:t>This information is not available for your trust.</a:t>
            </a:r>
          </a:p>
          <a:p>
            <a:pPr algn="ctr">
              <a:spcAft>
                <a:spcPts val="600"/>
              </a:spcAft>
            </a:pPr>
            <a:r>
              <a:rPr lang="en-GB" sz="1200" i="1" dirty="0">
                <a:solidFill>
                  <a:srgbClr val="000000"/>
                </a:solidFill>
                <a:effectLst/>
                <a:latin typeface="Arial" panose="020B0604020202020204" pitchFamily="34" charset="0"/>
                <a:ea typeface="Times New Roman" panose="02020603050405020304" pitchFamily="18" charset="0"/>
              </a:rPr>
              <a:t>Data for trusts which have undergone significant restructuring (i.e. mergers and closures) should not be compared with previous survey results.</a:t>
            </a:r>
            <a:endParaRPr lang="en-GB" sz="1200" dirty="0">
              <a:solidFill>
                <a:srgbClr val="000000"/>
              </a:solidFill>
              <a:effectLst/>
              <a:latin typeface="Arial" panose="020B0604020202020204" pitchFamily="34" charset="0"/>
              <a:ea typeface="Times New Roman" panose="02020603050405020304" pitchFamily="18" charset="0"/>
            </a:endParaRPr>
          </a:p>
        </p:txBody>
      </p:sp>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461665"/>
          </a:xfrm>
          <a:prstGeom prst="rect">
            <a:avLst/>
          </a:prstGeom>
        </p:spPr>
        <p:txBody>
          <a:bodyPr wrap="square">
            <a:spAutoFit/>
          </a:bodyPr>
          <a:lstStyle/>
          <a:p>
            <a:pPr lvl="0">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4" action="ppaction://hlinksldjump"/>
              </a:rPr>
              <a:t>“comparison to other trusts”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BEA2C282-C413-46F0-B1D1-39184AB54B3A}"/>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4052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14886</Words>
  <Application>Microsoft Office PowerPoint</Application>
  <PresentationFormat>Widescreen</PresentationFormat>
  <Paragraphs>2034</Paragraphs>
  <Slides>71</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Black</vt:lpstr>
      <vt:lpstr>Calibri</vt:lpstr>
      <vt:lpstr>Calibri Light</vt:lpstr>
      <vt:lpstr>Courier New</vt:lpstr>
      <vt:lpstr>Wingdings</vt:lpstr>
      <vt:lpstr>Office Theme</vt:lpstr>
      <vt:lpstr>Northern Care Alliance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For further information</vt:lpstr>
      <vt:lpstr>Appendix</vt:lpstr>
      <vt:lpstr>Comparison to other trusts</vt:lpstr>
      <vt:lpstr>Comparison to other trusts</vt:lpstr>
      <vt:lpstr>Comparison to other trusts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